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5"/>
  </p:sldMasterIdLst>
  <p:notesMasterIdLst>
    <p:notesMasterId r:id="rId6"/>
  </p:notesMasterIdLst>
  <p:sldIdLst>
    <p:sldId id="256" r:id="rId7"/>
    <p:sldId id="257" r:id="rId8"/>
    <p:sldId id="258" r:id="rId9"/>
    <p:sldId id="259" r:id="rId10"/>
    <p:sldId id="260" r:id="rId11"/>
  </p:sldIdLst>
  <p:sldSz cy="5143500" cx="9144000"/>
  <p:notesSz cx="6858000" cy="9144000"/>
  <p:embeddedFontLst>
    <p:embeddedFont>
      <p:font typeface="Halant"/>
      <p:regular r:id="rId12"/>
      <p:bold r:id="rId13"/>
    </p:embeddedFont>
    <p:embeddedFont>
      <p:font typeface="Inter"/>
      <p:regular r:id="rId14"/>
      <p:bold r:id="rId15"/>
      <p:italic r:id="rId16"/>
      <p:boldItalic r:id="rId17"/>
    </p:embeddedFont>
    <p:embeddedFont>
      <p:font typeface="Plus Jakarta Sans"/>
      <p:regular r:id="rId18"/>
      <p:bold r:id="rId19"/>
      <p:italic r:id="rId20"/>
      <p:boldItalic r:id="rId21"/>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4C0C0B22-AA37-48A7-BE06-FC1090343CE8}">
  <a:tblStyle styleId="{4C0C0B22-AA37-48A7-BE06-FC1090343CE8}" styleName="Table_0">
    <a:wholeTbl>
      <a:tcTxStyle b="off" i="off">
        <a:font>
          <a:latin typeface="Calibri"/>
          <a:ea typeface="Calibri"/>
          <a:cs typeface="Calibri"/>
        </a:font>
        <a:schemeClr val="dk1"/>
      </a:tcTxStyle>
      <a:tcStyle>
        <a:tcBdr>
          <a:left>
            <a:ln cap="flat" cmpd="sng" w="12700">
              <a:solidFill>
                <a:schemeClr val="dk1"/>
              </a:solidFill>
              <a:prstDash val="solid"/>
              <a:round/>
              <a:headEnd len="sm" w="sm" type="none"/>
              <a:tailEnd len="sm" w="sm" type="none"/>
            </a:ln>
          </a:left>
          <a:right>
            <a:ln cap="flat" cmpd="sng" w="12700">
              <a:solidFill>
                <a:schemeClr val="dk1"/>
              </a:solidFill>
              <a:prstDash val="solid"/>
              <a:round/>
              <a:headEnd len="sm" w="sm" type="none"/>
              <a:tailEnd len="sm" w="sm" type="none"/>
            </a:ln>
          </a:right>
          <a:top>
            <a:ln cap="flat" cmpd="sng" w="12700">
              <a:solidFill>
                <a:schemeClr val="dk1"/>
              </a:solidFill>
              <a:prstDash val="solid"/>
              <a:round/>
              <a:headEnd len="sm" w="sm" type="none"/>
              <a:tailEnd len="sm" w="sm" type="none"/>
            </a:ln>
          </a:top>
          <a:bottom>
            <a:ln cap="flat" cmpd="sng" w="12700">
              <a:solidFill>
                <a:schemeClr val="dk1"/>
              </a:solidFill>
              <a:prstDash val="solid"/>
              <a:round/>
              <a:headEnd len="sm" w="sm" type="none"/>
              <a:tailEnd len="sm" w="sm" type="none"/>
            </a:ln>
          </a:bottom>
          <a:insideH>
            <a:ln cap="flat" cmpd="sng" w="12700">
              <a:solidFill>
                <a:schemeClr val="dk1"/>
              </a:solidFill>
              <a:prstDash val="solid"/>
              <a:round/>
              <a:headEnd len="sm" w="sm" type="none"/>
              <a:tailEnd len="sm" w="sm" type="none"/>
            </a:ln>
          </a:insideH>
          <a:insideV>
            <a:ln cap="flat" cmpd="sng" w="12700">
              <a:solidFill>
                <a:schemeClr val="dk1"/>
              </a:solidFill>
              <a:prstDash val="solid"/>
              <a:round/>
              <a:headEnd len="sm" w="sm" type="none"/>
              <a:tailEnd len="sm" w="sm" type="none"/>
            </a:ln>
          </a:insideV>
        </a:tcBdr>
        <a:fill>
          <a:solidFill>
            <a:srgbClr val="FFFFFF">
              <a:alpha val="0"/>
            </a:srgbClr>
          </a:solidFill>
        </a:fill>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font" Target="fonts/PlusJakartaSans-italic.fntdata"/><Relationship Id="rId11" Type="http://schemas.openxmlformats.org/officeDocument/2006/relationships/slide" Target="slides/slide5.xml"/><Relationship Id="rId10" Type="http://schemas.openxmlformats.org/officeDocument/2006/relationships/slide" Target="slides/slide4.xml"/><Relationship Id="rId21" Type="http://schemas.openxmlformats.org/officeDocument/2006/relationships/font" Target="fonts/PlusJakartaSans-boldItalic.fntdata"/><Relationship Id="rId13" Type="http://schemas.openxmlformats.org/officeDocument/2006/relationships/font" Target="fonts/Halant-bold.fntdata"/><Relationship Id="rId12" Type="http://schemas.openxmlformats.org/officeDocument/2006/relationships/font" Target="fonts/Halant-regular.fntdata"/><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9" Type="http://schemas.openxmlformats.org/officeDocument/2006/relationships/slide" Target="slides/slide3.xml"/><Relationship Id="rId15" Type="http://schemas.openxmlformats.org/officeDocument/2006/relationships/font" Target="fonts/Inter-bold.fntdata"/><Relationship Id="rId14" Type="http://schemas.openxmlformats.org/officeDocument/2006/relationships/font" Target="fonts/Inter-regular.fntdata"/><Relationship Id="rId17" Type="http://schemas.openxmlformats.org/officeDocument/2006/relationships/font" Target="fonts/Inter-boldItalic.fntdata"/><Relationship Id="rId16" Type="http://schemas.openxmlformats.org/officeDocument/2006/relationships/font" Target="fonts/Inter-italic.fntdata"/><Relationship Id="rId5" Type="http://schemas.openxmlformats.org/officeDocument/2006/relationships/slideMaster" Target="slideMasters/slideMaster1.xml"/><Relationship Id="rId19" Type="http://schemas.openxmlformats.org/officeDocument/2006/relationships/font" Target="fonts/PlusJakartaSans-bold.fntdata"/><Relationship Id="rId6" Type="http://schemas.openxmlformats.org/officeDocument/2006/relationships/notesMaster" Target="notesMasters/notesMaster1.xml"/><Relationship Id="rId18" Type="http://schemas.openxmlformats.org/officeDocument/2006/relationships/font" Target="fonts/PlusJakartaSans-regular.fntdata"/><Relationship Id="rId7" Type="http://schemas.openxmlformats.org/officeDocument/2006/relationships/slide" Target="slides/slide1.xml"/><Relationship Id="rId8"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2af55bdcabb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2af55bdcabb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9" name="Shape 59"/>
        <p:cNvGrpSpPr/>
        <p:nvPr/>
      </p:nvGrpSpPr>
      <p:grpSpPr>
        <a:xfrm>
          <a:off x="0" y="0"/>
          <a:ext cx="0" cy="0"/>
          <a:chOff x="0" y="0"/>
          <a:chExt cx="0" cy="0"/>
        </a:xfrm>
      </p:grpSpPr>
      <p:sp>
        <p:nvSpPr>
          <p:cNvPr id="60" name="Google Shape;60;g2af55bdcabb_0_204: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1" name="Google Shape;61;g2af55bdcabb_0_204: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5" name="Shape 65"/>
        <p:cNvGrpSpPr/>
        <p:nvPr/>
      </p:nvGrpSpPr>
      <p:grpSpPr>
        <a:xfrm>
          <a:off x="0" y="0"/>
          <a:ext cx="0" cy="0"/>
          <a:chOff x="0" y="0"/>
          <a:chExt cx="0" cy="0"/>
        </a:xfrm>
      </p:grpSpPr>
      <p:sp>
        <p:nvSpPr>
          <p:cNvPr id="66" name="Google Shape;66;g2af55bdcabb_0_53: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7" name="Google Shape;67;g2af55bdcabb_0_53: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2af55bdcabb_0_103: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3" name="Google Shape;73;g2af55bdcabb_0_103: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7" name="Shape 77"/>
        <p:cNvGrpSpPr/>
        <p:nvPr/>
      </p:nvGrpSpPr>
      <p:grpSpPr>
        <a:xfrm>
          <a:off x="0" y="0"/>
          <a:ext cx="0" cy="0"/>
          <a:chOff x="0" y="0"/>
          <a:chExt cx="0" cy="0"/>
        </a:xfrm>
      </p:grpSpPr>
      <p:sp>
        <p:nvSpPr>
          <p:cNvPr id="78" name="Google Shape;78;g2af55bdcabb_0_153:notes"/>
          <p:cNvSpPr txBox="1"/>
          <p:nvPr>
            <p:ph idx="1" type="body"/>
          </p:nvPr>
        </p:nvSpPr>
        <p:spPr>
          <a:xfrm>
            <a:off x="685800" y="4400550"/>
            <a:ext cx="5486400" cy="36006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9" name="Google Shape;79;g2af55bdcabb_0_153:notes"/>
          <p:cNvSpPr/>
          <p:nvPr>
            <p:ph idx="2" type="sldImg"/>
          </p:nvPr>
        </p:nvSpPr>
        <p:spPr>
          <a:xfrm>
            <a:off x="685800" y="1143000"/>
            <a:ext cx="5486400" cy="308610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1.xml"/><Relationship Id="rId2" Type="http://schemas.openxmlformats.org/officeDocument/2006/relationships/notesSlide" Target="../notesSlides/notesSlide5.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3" name="Shape 53"/>
        <p:cNvGrpSpPr/>
        <p:nvPr/>
      </p:nvGrpSpPr>
      <p:grpSpPr>
        <a:xfrm>
          <a:off x="0" y="0"/>
          <a:ext cx="0" cy="0"/>
          <a:chOff x="0" y="0"/>
          <a:chExt cx="0" cy="0"/>
        </a:xfrm>
      </p:grpSpPr>
      <p:sp>
        <p:nvSpPr>
          <p:cNvPr id="54" name="Google Shape;54;p13"/>
          <p:cNvSpPr txBox="1"/>
          <p:nvPr/>
        </p:nvSpPr>
        <p:spPr>
          <a:xfrm>
            <a:off x="3207300" y="542875"/>
            <a:ext cx="2885100" cy="4196700"/>
          </a:xfrm>
          <a:prstGeom prst="rect">
            <a:avLst/>
          </a:prstGeom>
          <a:noFill/>
          <a:ln>
            <a:noFill/>
          </a:ln>
        </p:spPr>
        <p:txBody>
          <a:bodyPr anchorCtr="0" anchor="t" bIns="91425" lIns="91425" spcFirstLastPara="1" rIns="91425" wrap="square" tIns="91425">
            <a:normAutofit lnSpcReduction="20000"/>
          </a:bodyPr>
          <a:lstStyle/>
          <a:p>
            <a:pPr indent="0" lvl="0" marL="0" rtl="0" algn="l">
              <a:lnSpc>
                <a:spcPct val="115000"/>
              </a:lnSpc>
              <a:spcBef>
                <a:spcPts val="0"/>
              </a:spcBef>
              <a:spcAft>
                <a:spcPts val="0"/>
              </a:spcAft>
              <a:buClr>
                <a:schemeClr val="dk1"/>
              </a:buClr>
              <a:buSzPts val="1100"/>
              <a:buFont typeface="Arial"/>
              <a:buNone/>
            </a:pPr>
            <a:r>
              <a:rPr lang="en">
                <a:solidFill>
                  <a:schemeClr val="dk1"/>
                </a:solidFill>
                <a:latin typeface="Inter"/>
                <a:ea typeface="Inter"/>
                <a:cs typeface="Inter"/>
                <a:sym typeface="Inter"/>
              </a:rPr>
              <a:t>Lesson 6: </a:t>
            </a:r>
            <a:endParaRPr>
              <a:solidFill>
                <a:schemeClr val="dk1"/>
              </a:solidFill>
              <a:latin typeface="Inter"/>
              <a:ea typeface="Inter"/>
              <a:cs typeface="Inter"/>
              <a:sym typeface="Inter"/>
            </a:endParaRPr>
          </a:p>
          <a:p>
            <a:pPr indent="-317500" lvl="0" marL="457200" rtl="0" algn="l">
              <a:lnSpc>
                <a:spcPct val="115000"/>
              </a:lnSpc>
              <a:spcBef>
                <a:spcPts val="1200"/>
              </a:spcBef>
              <a:spcAft>
                <a:spcPts val="0"/>
              </a:spcAft>
              <a:buClr>
                <a:schemeClr val="dk1"/>
              </a:buClr>
              <a:buSzPts val="1400"/>
              <a:buFont typeface="Inter"/>
              <a:buChar char="-"/>
            </a:pPr>
            <a:r>
              <a:rPr lang="en">
                <a:solidFill>
                  <a:schemeClr val="dk1"/>
                </a:solidFill>
                <a:latin typeface="Inter"/>
                <a:ea typeface="Inter"/>
                <a:cs typeface="Inter"/>
                <a:sym typeface="Inter"/>
              </a:rPr>
              <a:t>Frayer, Antebellum</a:t>
            </a:r>
            <a:endParaRPr>
              <a:solidFill>
                <a:schemeClr val="dk1"/>
              </a:solidFill>
              <a:latin typeface="Inter"/>
              <a:ea typeface="Inter"/>
              <a:cs typeface="Inter"/>
              <a:sym typeface="Inter"/>
            </a:endParaRPr>
          </a:p>
          <a:p>
            <a:pPr indent="-317500" lvl="0" marL="457200" rtl="0" algn="l">
              <a:lnSpc>
                <a:spcPct val="115000"/>
              </a:lnSpc>
              <a:spcBef>
                <a:spcPts val="0"/>
              </a:spcBef>
              <a:spcAft>
                <a:spcPts val="0"/>
              </a:spcAft>
              <a:buClr>
                <a:schemeClr val="dk1"/>
              </a:buClr>
              <a:buSzPts val="1400"/>
              <a:buFont typeface="Inter"/>
              <a:buChar char="-"/>
            </a:pPr>
            <a:r>
              <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None/>
            </a:pPr>
            <a:r>
              <a:rPr lang="en">
                <a:solidFill>
                  <a:schemeClr val="dk1"/>
                </a:solidFill>
                <a:latin typeface="Inter"/>
                <a:ea typeface="Inter"/>
                <a:cs typeface="Inter"/>
                <a:sym typeface="Inter"/>
              </a:rPr>
              <a:t>Lesson 7: </a:t>
            </a:r>
            <a:endParaRPr>
              <a:solidFill>
                <a:schemeClr val="dk1"/>
              </a:solidFill>
              <a:latin typeface="Inter"/>
              <a:ea typeface="Inter"/>
              <a:cs typeface="Inter"/>
              <a:sym typeface="Inter"/>
            </a:endParaRPr>
          </a:p>
          <a:p>
            <a:pPr indent="-317500" lvl="0" marL="457200" rtl="0" algn="l">
              <a:lnSpc>
                <a:spcPct val="115000"/>
              </a:lnSpc>
              <a:spcBef>
                <a:spcPts val="1200"/>
              </a:spcBef>
              <a:spcAft>
                <a:spcPts val="0"/>
              </a:spcAft>
              <a:buClr>
                <a:schemeClr val="dk1"/>
              </a:buClr>
              <a:buSzPts val="1400"/>
              <a:buFont typeface="Inter"/>
              <a:buChar char="-"/>
            </a:pPr>
            <a:r>
              <a:rPr lang="en">
                <a:solidFill>
                  <a:schemeClr val="dk1"/>
                </a:solidFill>
                <a:latin typeface="Inter"/>
                <a:ea typeface="Inter"/>
                <a:cs typeface="Inter"/>
                <a:sym typeface="Inter"/>
              </a:rPr>
              <a:t>Frayer, Second Great Awakening</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None/>
            </a:pPr>
            <a:r>
              <a:rPr lang="en">
                <a:solidFill>
                  <a:schemeClr val="dk1"/>
                </a:solidFill>
                <a:latin typeface="Inter"/>
                <a:ea typeface="Inter"/>
                <a:cs typeface="Inter"/>
                <a:sym typeface="Inter"/>
              </a:rPr>
              <a:t>Lesson 8:</a:t>
            </a:r>
            <a:endParaRPr>
              <a:solidFill>
                <a:schemeClr val="dk1"/>
              </a:solidFill>
              <a:latin typeface="Inter"/>
              <a:ea typeface="Inter"/>
              <a:cs typeface="Inter"/>
              <a:sym typeface="Inter"/>
            </a:endParaRPr>
          </a:p>
          <a:p>
            <a:pPr indent="-317500" lvl="0" marL="457200" rtl="0" algn="l">
              <a:lnSpc>
                <a:spcPct val="115000"/>
              </a:lnSpc>
              <a:spcBef>
                <a:spcPts val="1200"/>
              </a:spcBef>
              <a:spcAft>
                <a:spcPts val="0"/>
              </a:spcAft>
              <a:buClr>
                <a:schemeClr val="dk1"/>
              </a:buClr>
              <a:buSzPts val="1400"/>
              <a:buFont typeface="Inter"/>
              <a:buChar char="-"/>
            </a:pPr>
            <a:r>
              <a:rPr lang="en">
                <a:solidFill>
                  <a:schemeClr val="dk1"/>
                </a:solidFill>
                <a:latin typeface="Inter"/>
                <a:ea typeface="Inter"/>
                <a:cs typeface="Inter"/>
                <a:sym typeface="Inter"/>
              </a:rPr>
              <a:t>Frayer, Refor</a:t>
            </a:r>
            <a:r>
              <a:rPr lang="en">
                <a:solidFill>
                  <a:schemeClr val="dk1"/>
                </a:solidFill>
                <a:latin typeface="Inter"/>
                <a:ea typeface="Inter"/>
                <a:cs typeface="Inter"/>
                <a:sym typeface="Inter"/>
              </a:rPr>
              <a:t>m</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None/>
            </a:pPr>
            <a:r>
              <a:rPr lang="en">
                <a:solidFill>
                  <a:schemeClr val="dk1"/>
                </a:solidFill>
                <a:latin typeface="Inter"/>
                <a:ea typeface="Inter"/>
                <a:cs typeface="Inter"/>
                <a:sym typeface="Inter"/>
              </a:rPr>
              <a:t>Lesson 9:</a:t>
            </a:r>
            <a:endParaRPr>
              <a:solidFill>
                <a:schemeClr val="dk1"/>
              </a:solidFill>
              <a:latin typeface="Inter"/>
              <a:ea typeface="Inter"/>
              <a:cs typeface="Inter"/>
              <a:sym typeface="Inter"/>
            </a:endParaRPr>
          </a:p>
          <a:p>
            <a:pPr indent="-317500" lvl="0" marL="457200" rtl="0" algn="l">
              <a:lnSpc>
                <a:spcPct val="115000"/>
              </a:lnSpc>
              <a:spcBef>
                <a:spcPts val="1200"/>
              </a:spcBef>
              <a:spcAft>
                <a:spcPts val="0"/>
              </a:spcAft>
              <a:buClr>
                <a:schemeClr val="dk1"/>
              </a:buClr>
              <a:buSzPts val="1400"/>
              <a:buFont typeface="Inter"/>
              <a:buChar char="-"/>
            </a:pPr>
            <a:r>
              <a:rPr lang="en">
                <a:solidFill>
                  <a:schemeClr val="dk1"/>
                </a:solidFill>
                <a:latin typeface="Inter"/>
                <a:ea typeface="Inter"/>
                <a:cs typeface="Inter"/>
                <a:sym typeface="Inter"/>
              </a:rPr>
              <a:t>Slide 18: Frayer, Suffrage</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None/>
            </a:pPr>
            <a:r>
              <a:rPr lang="en">
                <a:solidFill>
                  <a:schemeClr val="dk1"/>
                </a:solidFill>
                <a:latin typeface="Inter"/>
                <a:ea typeface="Inter"/>
                <a:cs typeface="Inter"/>
                <a:sym typeface="Inter"/>
              </a:rPr>
              <a:t>Lesson 10:</a:t>
            </a:r>
            <a:endParaRPr>
              <a:solidFill>
                <a:schemeClr val="dk1"/>
              </a:solidFill>
              <a:latin typeface="Inter"/>
              <a:ea typeface="Inter"/>
              <a:cs typeface="Inter"/>
              <a:sym typeface="Inter"/>
            </a:endParaRPr>
          </a:p>
          <a:p>
            <a:pPr indent="0" lvl="0" marL="457200" rtl="0" algn="l">
              <a:lnSpc>
                <a:spcPct val="115000"/>
              </a:lnSpc>
              <a:spcBef>
                <a:spcPts val="1200"/>
              </a:spcBef>
              <a:spcAft>
                <a:spcPts val="1200"/>
              </a:spcAft>
              <a:buNone/>
            </a:pPr>
            <a:r>
              <a:t/>
            </a:r>
            <a:endParaRPr>
              <a:solidFill>
                <a:schemeClr val="dk1"/>
              </a:solidFill>
              <a:latin typeface="Inter"/>
              <a:ea typeface="Inter"/>
              <a:cs typeface="Inter"/>
              <a:sym typeface="Inter"/>
            </a:endParaRPr>
          </a:p>
        </p:txBody>
      </p:sp>
      <p:sp>
        <p:nvSpPr>
          <p:cNvPr id="55" name="Google Shape;55;p13"/>
          <p:cNvSpPr txBox="1"/>
          <p:nvPr/>
        </p:nvSpPr>
        <p:spPr>
          <a:xfrm>
            <a:off x="311700" y="140225"/>
            <a:ext cx="8520600" cy="572700"/>
          </a:xfrm>
          <a:prstGeom prst="rect">
            <a:avLst/>
          </a:prstGeom>
          <a:noFill/>
          <a:ln>
            <a:noFill/>
          </a:ln>
        </p:spPr>
        <p:txBody>
          <a:bodyPr anchorCtr="0" anchor="t" bIns="91425" lIns="91425" spcFirstLastPara="1" rIns="91425" wrap="square" tIns="91425">
            <a:normAutofit lnSpcReduction="10000"/>
          </a:bodyPr>
          <a:lstStyle/>
          <a:p>
            <a:pPr indent="0" lvl="0" marL="0" rtl="0" algn="l">
              <a:spcBef>
                <a:spcPts val="0"/>
              </a:spcBef>
              <a:spcAft>
                <a:spcPts val="0"/>
              </a:spcAft>
              <a:buNone/>
            </a:pPr>
            <a:r>
              <a:rPr b="1" lang="en" sz="2800">
                <a:solidFill>
                  <a:srgbClr val="000000"/>
                </a:solidFill>
                <a:latin typeface="Halant"/>
                <a:ea typeface="Halant"/>
                <a:cs typeface="Halant"/>
                <a:sym typeface="Halant"/>
              </a:rPr>
              <a:t>Contents</a:t>
            </a:r>
            <a:endParaRPr b="1" sz="2800">
              <a:solidFill>
                <a:srgbClr val="000000"/>
              </a:solidFill>
              <a:latin typeface="Halant"/>
              <a:ea typeface="Halant"/>
              <a:cs typeface="Halant"/>
              <a:sym typeface="Halant"/>
            </a:endParaRPr>
          </a:p>
        </p:txBody>
      </p:sp>
      <p:sp>
        <p:nvSpPr>
          <p:cNvPr id="56" name="Google Shape;56;p13"/>
          <p:cNvSpPr txBox="1"/>
          <p:nvPr/>
        </p:nvSpPr>
        <p:spPr>
          <a:xfrm>
            <a:off x="311700" y="542875"/>
            <a:ext cx="2885100" cy="4196700"/>
          </a:xfrm>
          <a:prstGeom prst="rect">
            <a:avLst/>
          </a:prstGeom>
          <a:noFill/>
          <a:ln>
            <a:noFill/>
          </a:ln>
        </p:spPr>
        <p:txBody>
          <a:bodyPr anchorCtr="0" anchor="t" bIns="91425" lIns="91425" spcFirstLastPara="1" rIns="91425" wrap="square" tIns="91425">
            <a:normAutofit/>
          </a:bodyPr>
          <a:lstStyle/>
          <a:p>
            <a:pPr indent="0" lvl="0" marL="0" rtl="0" algn="l">
              <a:lnSpc>
                <a:spcPct val="115000"/>
              </a:lnSpc>
              <a:spcBef>
                <a:spcPts val="0"/>
              </a:spcBef>
              <a:spcAft>
                <a:spcPts val="0"/>
              </a:spcAft>
              <a:buNone/>
            </a:pPr>
            <a:r>
              <a:rPr lang="en">
                <a:solidFill>
                  <a:schemeClr val="dk1"/>
                </a:solidFill>
                <a:latin typeface="Inter"/>
                <a:ea typeface="Inter"/>
                <a:cs typeface="Inter"/>
                <a:sym typeface="Inter"/>
              </a:rPr>
              <a:t>Lesson 1: </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None/>
            </a:pPr>
            <a:r>
              <a:rPr lang="en">
                <a:solidFill>
                  <a:schemeClr val="dk1"/>
                </a:solidFill>
                <a:latin typeface="Inter"/>
                <a:ea typeface="Inter"/>
                <a:cs typeface="Inter"/>
                <a:sym typeface="Inter"/>
              </a:rPr>
              <a:t>Lesson 2:</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None/>
            </a:pPr>
            <a:r>
              <a:rPr lang="en">
                <a:solidFill>
                  <a:schemeClr val="dk1"/>
                </a:solidFill>
                <a:latin typeface="Inter"/>
                <a:ea typeface="Inter"/>
                <a:cs typeface="Inter"/>
                <a:sym typeface="Inter"/>
              </a:rPr>
              <a:t>Lesson 3:</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None/>
            </a:pPr>
            <a:r>
              <a:rPr lang="en">
                <a:solidFill>
                  <a:schemeClr val="dk1"/>
                </a:solidFill>
                <a:latin typeface="Inter"/>
                <a:ea typeface="Inter"/>
                <a:cs typeface="Inter"/>
                <a:sym typeface="Inter"/>
              </a:rPr>
              <a:t>Lesson 4:</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None/>
            </a:pPr>
            <a:r>
              <a:rPr lang="en">
                <a:solidFill>
                  <a:schemeClr val="dk1"/>
                </a:solidFill>
                <a:latin typeface="Inter"/>
                <a:ea typeface="Inter"/>
                <a:cs typeface="Inter"/>
                <a:sym typeface="Inter"/>
              </a:rPr>
              <a:t>Lesson 5: </a:t>
            </a:r>
            <a:endParaRPr>
              <a:solidFill>
                <a:schemeClr val="dk1"/>
              </a:solidFill>
              <a:latin typeface="Inter"/>
              <a:ea typeface="Inter"/>
              <a:cs typeface="Inter"/>
              <a:sym typeface="Inter"/>
            </a:endParaRPr>
          </a:p>
          <a:p>
            <a:pPr indent="-317500" lvl="0" marL="457200" rtl="0" algn="l">
              <a:lnSpc>
                <a:spcPct val="115000"/>
              </a:lnSpc>
              <a:spcBef>
                <a:spcPts val="1200"/>
              </a:spcBef>
              <a:spcAft>
                <a:spcPts val="0"/>
              </a:spcAft>
              <a:buClr>
                <a:schemeClr val="dk1"/>
              </a:buClr>
              <a:buSzPts val="1400"/>
              <a:buFont typeface="Inter"/>
              <a:buChar char="-"/>
            </a:pPr>
            <a:r>
              <a:t/>
            </a:r>
            <a:endParaRPr>
              <a:solidFill>
                <a:schemeClr val="dk1"/>
              </a:solidFill>
              <a:latin typeface="Inter"/>
              <a:ea typeface="Inter"/>
              <a:cs typeface="Inter"/>
              <a:sym typeface="Inter"/>
            </a:endParaRPr>
          </a:p>
        </p:txBody>
      </p:sp>
      <p:sp>
        <p:nvSpPr>
          <p:cNvPr id="57" name="Google Shape;57;p13"/>
          <p:cNvSpPr txBox="1"/>
          <p:nvPr/>
        </p:nvSpPr>
        <p:spPr>
          <a:xfrm>
            <a:off x="2052500" y="4677925"/>
            <a:ext cx="2135400" cy="340800"/>
          </a:xfrm>
          <a:prstGeom prst="rect">
            <a:avLst/>
          </a:prstGeom>
          <a:noFill/>
          <a:ln>
            <a:noFill/>
          </a:ln>
        </p:spPr>
        <p:txBody>
          <a:bodyPr anchorCtr="0" anchor="t" bIns="91425" lIns="91425" spcFirstLastPara="1" rIns="91425" wrap="square" tIns="91425">
            <a:normAutofit lnSpcReduction="20000"/>
          </a:bodyPr>
          <a:lstStyle/>
          <a:p>
            <a:pPr indent="0" lvl="0" marL="0" rtl="0" algn="l">
              <a:spcBef>
                <a:spcPts val="0"/>
              </a:spcBef>
              <a:spcAft>
                <a:spcPts val="0"/>
              </a:spcAft>
              <a:buNone/>
            </a:pPr>
            <a:r>
              <a:rPr b="1" lang="en" sz="1200">
                <a:latin typeface="Halant"/>
                <a:ea typeface="Halant"/>
                <a:cs typeface="Halant"/>
                <a:sym typeface="Halant"/>
              </a:rPr>
              <a:t>Answer Key: Slides 31-60</a:t>
            </a:r>
            <a:endParaRPr b="1" sz="1200">
              <a:solidFill>
                <a:srgbClr val="000000"/>
              </a:solidFill>
              <a:latin typeface="Halant"/>
              <a:ea typeface="Halant"/>
              <a:cs typeface="Halant"/>
              <a:sym typeface="Halant"/>
            </a:endParaRPr>
          </a:p>
        </p:txBody>
      </p:sp>
      <p:sp>
        <p:nvSpPr>
          <p:cNvPr id="58" name="Google Shape;58;p13"/>
          <p:cNvSpPr txBox="1"/>
          <p:nvPr/>
        </p:nvSpPr>
        <p:spPr>
          <a:xfrm>
            <a:off x="6102900" y="542875"/>
            <a:ext cx="2885100" cy="4196700"/>
          </a:xfrm>
          <a:prstGeom prst="rect">
            <a:avLst/>
          </a:prstGeom>
          <a:noFill/>
          <a:ln>
            <a:noFill/>
          </a:ln>
        </p:spPr>
        <p:txBody>
          <a:bodyPr anchorCtr="0" anchor="t" bIns="91425" lIns="91425" spcFirstLastPara="1" rIns="91425" wrap="square" tIns="91425">
            <a:normAutofit/>
          </a:bodyPr>
          <a:lstStyle/>
          <a:p>
            <a:pPr indent="0" lvl="0" marL="0" rtl="0" algn="l">
              <a:lnSpc>
                <a:spcPct val="115000"/>
              </a:lnSpc>
              <a:spcBef>
                <a:spcPts val="0"/>
              </a:spcBef>
              <a:spcAft>
                <a:spcPts val="0"/>
              </a:spcAft>
              <a:buClr>
                <a:schemeClr val="dk1"/>
              </a:buClr>
              <a:buSzPts val="1100"/>
              <a:buFont typeface="Arial"/>
              <a:buNone/>
            </a:pPr>
            <a:r>
              <a:rPr lang="en">
                <a:solidFill>
                  <a:schemeClr val="dk1"/>
                </a:solidFill>
                <a:latin typeface="Inter"/>
                <a:ea typeface="Inter"/>
                <a:cs typeface="Inter"/>
                <a:sym typeface="Inter"/>
              </a:rPr>
              <a:t>Lesson 11: </a:t>
            </a:r>
            <a:endParaRPr>
              <a:solidFill>
                <a:schemeClr val="dk1"/>
              </a:solidFill>
              <a:latin typeface="Inter"/>
              <a:ea typeface="Inter"/>
              <a:cs typeface="Inter"/>
              <a:sym typeface="Inter"/>
            </a:endParaRPr>
          </a:p>
          <a:p>
            <a:pPr indent="-317500" lvl="0" marL="457200" rtl="0" algn="l">
              <a:lnSpc>
                <a:spcPct val="115000"/>
              </a:lnSpc>
              <a:spcBef>
                <a:spcPts val="1200"/>
              </a:spcBef>
              <a:spcAft>
                <a:spcPts val="0"/>
              </a:spcAft>
              <a:buClr>
                <a:schemeClr val="dk1"/>
              </a:buClr>
              <a:buSzPts val="1400"/>
              <a:buFont typeface="Inter"/>
              <a:buChar char="-"/>
            </a:pPr>
            <a:r>
              <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Clr>
                <a:schemeClr val="dk1"/>
              </a:buClr>
              <a:buSzPts val="1100"/>
              <a:buFont typeface="Arial"/>
              <a:buNone/>
            </a:pPr>
            <a:r>
              <a:rPr lang="en">
                <a:solidFill>
                  <a:schemeClr val="dk1"/>
                </a:solidFill>
                <a:latin typeface="Inter"/>
                <a:ea typeface="Inter"/>
                <a:cs typeface="Inter"/>
                <a:sym typeface="Inter"/>
              </a:rPr>
              <a:t>Lesson 12: </a:t>
            </a:r>
            <a:endParaRPr>
              <a:solidFill>
                <a:schemeClr val="dk1"/>
              </a:solidFill>
              <a:latin typeface="Inter"/>
              <a:ea typeface="Inter"/>
              <a:cs typeface="Inter"/>
              <a:sym typeface="Inter"/>
            </a:endParaRPr>
          </a:p>
          <a:p>
            <a:pPr indent="-317500" lvl="0" marL="457200" rtl="0" algn="l">
              <a:lnSpc>
                <a:spcPct val="115000"/>
              </a:lnSpc>
              <a:spcBef>
                <a:spcPts val="1200"/>
              </a:spcBef>
              <a:spcAft>
                <a:spcPts val="0"/>
              </a:spcAft>
              <a:buClr>
                <a:schemeClr val="dk1"/>
              </a:buClr>
              <a:buSzPts val="1400"/>
              <a:buFont typeface="Inter"/>
              <a:buChar char="-"/>
            </a:pPr>
            <a:r>
              <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None/>
            </a:pPr>
            <a:r>
              <a:rPr lang="en">
                <a:solidFill>
                  <a:schemeClr val="dk1"/>
                </a:solidFill>
                <a:latin typeface="Inter"/>
                <a:ea typeface="Inter"/>
                <a:cs typeface="Inter"/>
                <a:sym typeface="Inter"/>
              </a:rPr>
              <a:t>Lesson 13: </a:t>
            </a:r>
            <a:endParaRPr>
              <a:solidFill>
                <a:schemeClr val="dk1"/>
              </a:solidFill>
              <a:latin typeface="Inter"/>
              <a:ea typeface="Inter"/>
              <a:cs typeface="Inter"/>
              <a:sym typeface="Inter"/>
            </a:endParaRPr>
          </a:p>
          <a:p>
            <a:pPr indent="-317500" lvl="0" marL="457200" rtl="0" algn="l">
              <a:lnSpc>
                <a:spcPct val="115000"/>
              </a:lnSpc>
              <a:spcBef>
                <a:spcPts val="1200"/>
              </a:spcBef>
              <a:spcAft>
                <a:spcPts val="0"/>
              </a:spcAft>
              <a:buClr>
                <a:schemeClr val="dk1"/>
              </a:buClr>
              <a:buSzPts val="1400"/>
              <a:buFont typeface="Inter"/>
              <a:buChar char="-"/>
            </a:pPr>
            <a:r>
              <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None/>
            </a:pPr>
            <a:r>
              <a:rPr lang="en">
                <a:solidFill>
                  <a:schemeClr val="dk1"/>
                </a:solidFill>
                <a:latin typeface="Inter"/>
                <a:ea typeface="Inter"/>
                <a:cs typeface="Inter"/>
                <a:sym typeface="Inter"/>
              </a:rPr>
              <a:t>Lesson 14:</a:t>
            </a:r>
            <a:endParaRPr>
              <a:solidFill>
                <a:schemeClr val="dk1"/>
              </a:solidFill>
              <a:latin typeface="Inter"/>
              <a:ea typeface="Inter"/>
              <a:cs typeface="Inter"/>
              <a:sym typeface="Inter"/>
            </a:endParaRPr>
          </a:p>
          <a:p>
            <a:pPr indent="-317500" lvl="0" marL="457200" rtl="0" algn="l">
              <a:lnSpc>
                <a:spcPct val="115000"/>
              </a:lnSpc>
              <a:spcBef>
                <a:spcPts val="1200"/>
              </a:spcBef>
              <a:spcAft>
                <a:spcPts val="0"/>
              </a:spcAft>
              <a:buClr>
                <a:schemeClr val="dk1"/>
              </a:buClr>
              <a:buSzPts val="1400"/>
              <a:buFont typeface="Inter"/>
              <a:buChar char="-"/>
            </a:pPr>
            <a:r>
              <a:t/>
            </a:r>
            <a:endParaRPr>
              <a:solidFill>
                <a:schemeClr val="dk1"/>
              </a:solidFill>
              <a:latin typeface="Inter"/>
              <a:ea typeface="Inter"/>
              <a:cs typeface="Inter"/>
              <a:sym typeface="Inter"/>
            </a:endParaRPr>
          </a:p>
          <a:p>
            <a:pPr indent="0" lvl="0" marL="0" rtl="0" algn="l">
              <a:lnSpc>
                <a:spcPct val="115000"/>
              </a:lnSpc>
              <a:spcBef>
                <a:spcPts val="1200"/>
              </a:spcBef>
              <a:spcAft>
                <a:spcPts val="0"/>
              </a:spcAft>
              <a:buNone/>
            </a:pPr>
            <a:r>
              <a:rPr lang="en">
                <a:solidFill>
                  <a:schemeClr val="dk1"/>
                </a:solidFill>
                <a:latin typeface="Inter"/>
                <a:ea typeface="Inter"/>
                <a:cs typeface="Inter"/>
                <a:sym typeface="Inter"/>
              </a:rPr>
              <a:t>Lesson 15:</a:t>
            </a:r>
            <a:endParaRPr>
              <a:solidFill>
                <a:schemeClr val="dk1"/>
              </a:solidFill>
              <a:latin typeface="Inter"/>
              <a:ea typeface="Inter"/>
              <a:cs typeface="Inter"/>
              <a:sym typeface="Inter"/>
            </a:endParaRPr>
          </a:p>
          <a:p>
            <a:pPr indent="-317500" lvl="0" marL="457200" rtl="0" algn="l">
              <a:lnSpc>
                <a:spcPct val="115000"/>
              </a:lnSpc>
              <a:spcBef>
                <a:spcPts val="1200"/>
              </a:spcBef>
              <a:spcAft>
                <a:spcPts val="0"/>
              </a:spcAft>
              <a:buClr>
                <a:schemeClr val="dk1"/>
              </a:buClr>
              <a:buSzPts val="1400"/>
              <a:buFont typeface="Inter"/>
              <a:buChar char="-"/>
            </a:pPr>
            <a:r>
              <a:t/>
            </a:r>
            <a:endParaRPr>
              <a:solidFill>
                <a:schemeClr val="dk1"/>
              </a:solidFill>
              <a:latin typeface="Inter"/>
              <a:ea typeface="Inter"/>
              <a:cs typeface="Inter"/>
              <a:sym typeface="Inte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2" name="Shape 62"/>
        <p:cNvGrpSpPr/>
        <p:nvPr/>
      </p:nvGrpSpPr>
      <p:grpSpPr>
        <a:xfrm>
          <a:off x="0" y="0"/>
          <a:ext cx="0" cy="0"/>
          <a:chOff x="0" y="0"/>
          <a:chExt cx="0" cy="0"/>
        </a:xfrm>
      </p:grpSpPr>
      <p:graphicFrame>
        <p:nvGraphicFramePr>
          <p:cNvPr id="63" name="Google Shape;63;p14"/>
          <p:cNvGraphicFramePr/>
          <p:nvPr/>
        </p:nvGraphicFramePr>
        <p:xfrm>
          <a:off x="0" y="0"/>
          <a:ext cx="3000000" cy="3000000"/>
        </p:xfrm>
        <a:graphic>
          <a:graphicData uri="http://schemas.openxmlformats.org/drawingml/2006/table">
            <a:tbl>
              <a:tblPr bandRow="1" firstRow="1">
                <a:noFill/>
                <a:tableStyleId>{4C0C0B22-AA37-48A7-BE06-FC1090343CE8}</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600">
                        <a:latin typeface="Inter"/>
                        <a:ea typeface="Inter"/>
                        <a:cs typeface="Inter"/>
                        <a:sym typeface="Inter"/>
                      </a:endParaRPr>
                    </a:p>
                    <a:p>
                      <a:pPr indent="0" lvl="0" marL="0" rtl="0" algn="ctr">
                        <a:spcBef>
                          <a:spcPts val="0"/>
                        </a:spcBef>
                        <a:spcAft>
                          <a:spcPts val="0"/>
                        </a:spcAft>
                        <a:buClr>
                          <a:schemeClr val="dk1"/>
                        </a:buClr>
                        <a:buSzPts val="1100"/>
                        <a:buFont typeface="Arial"/>
                        <a:buNone/>
                      </a:pPr>
                      <a:r>
                        <a:rPr lang="en" sz="1600">
                          <a:latin typeface="Inter"/>
                          <a:ea typeface="Inter"/>
                          <a:cs typeface="Inter"/>
                          <a:sym typeface="Inter"/>
                        </a:rPr>
                        <a:t>A word used to describe things that existed or happened before a war, especially the time before the American Civil War (1861–1865). It comes from Latin, where "ante" means "before" and "bellum" means "war."</a:t>
                      </a:r>
                      <a:endParaRPr sz="19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r">
                        <a:spcBef>
                          <a:spcPts val="0"/>
                        </a:spcBef>
                        <a:spcAft>
                          <a:spcPts val="0"/>
                        </a:spcAft>
                        <a:buClr>
                          <a:schemeClr val="dk1"/>
                        </a:buClr>
                        <a:buSzPts val="1100"/>
                        <a:buFont typeface="Arial"/>
                        <a:buNone/>
                      </a:pPr>
                      <a:r>
                        <a:rPr i="1" lang="en" sz="1300">
                          <a:latin typeface="Inter"/>
                          <a:ea typeface="Inter"/>
                          <a:cs typeface="Inter"/>
                          <a:sym typeface="Inter"/>
                        </a:rPr>
                        <a:t>.</a:t>
                      </a:r>
                      <a:endParaRPr i="1">
                        <a:latin typeface="Inter"/>
                        <a:ea typeface="Inter"/>
                        <a:cs typeface="Inter"/>
                        <a:sym typeface="Inter"/>
                      </a:endParaRPr>
                    </a:p>
                  </a:txBody>
                  <a:tcPr marT="34300" marB="34300" marR="68600" marL="68600">
                    <a:lnB cap="flat" cmpd="sng" w="12700">
                      <a:solidFill>
                        <a:srgbClr val="E95C3D"/>
                      </a:solidFill>
                      <a:prstDash val="solid"/>
                      <a:round/>
                      <a:headEnd len="sm" w="sm" type="none"/>
                      <a:tailEnd len="sm" w="sm" type="none"/>
                    </a:lnB>
                  </a:tcPr>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solidFill>
                            <a:srgbClr val="E95C3D"/>
                          </a:solidFill>
                          <a:latin typeface="Inter"/>
                          <a:ea typeface="Inter"/>
                          <a:cs typeface="Inter"/>
                          <a:sym typeface="Inter"/>
                        </a:rPr>
                        <a:t>What were the main differences between the North and the South in the Antebellum period?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Question</a:t>
                      </a:r>
                      <a:endParaRPr b="1" sz="1800">
                        <a:latin typeface="Inter"/>
                        <a:ea typeface="Inter"/>
                        <a:cs typeface="Inter"/>
                        <a:sym typeface="Inter"/>
                      </a:endParaRPr>
                    </a:p>
                  </a:txBody>
                  <a:tcPr marT="34300" marB="34300" marR="68600" marL="68600">
                    <a:lnR cap="flat" cmpd="sng" w="12700">
                      <a:solidFill>
                        <a:srgbClr val="E95C3D"/>
                      </a:solidFill>
                      <a:prstDash val="solid"/>
                      <a:round/>
                      <a:headEnd len="sm" w="sm" type="none"/>
                      <a:tailEnd len="sm" w="sm" type="none"/>
                    </a:lnR>
                  </a:tcPr>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rtl="0" algn="r">
                        <a:spcBef>
                          <a:spcPts val="0"/>
                        </a:spcBef>
                        <a:spcAft>
                          <a:spcPts val="0"/>
                        </a:spcAft>
                        <a:buClr>
                          <a:schemeClr val="dk1"/>
                        </a:buClr>
                        <a:buSzPts val="1100"/>
                        <a:buFont typeface="Arial"/>
                        <a:buNone/>
                      </a:pPr>
                      <a:r>
                        <a:rPr b="1" lang="en" sz="1800">
                          <a:solidFill>
                            <a:srgbClr val="E95C3D"/>
                          </a:solidFill>
                          <a:latin typeface="Inter"/>
                          <a:ea typeface="Inter"/>
                          <a:cs typeface="Inter"/>
                          <a:sym typeface="Inter"/>
                        </a:rPr>
                        <a:t>The Antebellum period of American history was characterized by a rise in national tensions over the institution of slavery.</a:t>
                      </a:r>
                      <a:endParaRPr sz="1800">
                        <a:latin typeface="Inter"/>
                        <a:ea typeface="Inter"/>
                        <a:cs typeface="Inter"/>
                        <a:sym typeface="Inter"/>
                      </a:endParaRPr>
                    </a:p>
                    <a:p>
                      <a:pPr indent="0" lvl="0" marL="0" marR="0" rtl="0" algn="r">
                        <a:spcBef>
                          <a:spcPts val="0"/>
                        </a:spcBef>
                        <a:spcAft>
                          <a:spcPts val="0"/>
                        </a:spcAft>
                        <a:buNone/>
                      </a:pPr>
                      <a:r>
                        <a:t/>
                      </a:r>
                      <a:endParaRPr b="1"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Use in a </a:t>
                      </a:r>
                      <a:endParaRPr b="1"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Sentence</a:t>
                      </a:r>
                      <a:endParaRPr b="1" sz="1800">
                        <a:latin typeface="Inter"/>
                        <a:ea typeface="Inter"/>
                        <a:cs typeface="Inter"/>
                        <a:sym typeface="Inter"/>
                      </a:endParaRPr>
                    </a:p>
                  </a:txBody>
                  <a:tcPr marT="34300" marB="34300" marR="68600" marL="68600">
                    <a:lnL cap="flat" cmpd="sng" w="12700">
                      <a:solidFill>
                        <a:srgbClr val="E95C3D"/>
                      </a:solidFill>
                      <a:prstDash val="solid"/>
                      <a:round/>
                      <a:headEnd len="sm" w="sm" type="none"/>
                      <a:tailEnd len="sm" w="sm" type="none"/>
                    </a:lnL>
                    <a:lnR cap="flat" cmpd="sng" w="12700">
                      <a:solidFill>
                        <a:srgbClr val="E95C3D"/>
                      </a:solidFill>
                      <a:prstDash val="solid"/>
                      <a:round/>
                      <a:headEnd len="sm" w="sm" type="none"/>
                      <a:tailEnd len="sm" w="sm" type="none"/>
                    </a:lnR>
                    <a:lnT cap="flat" cmpd="sng" w="12700">
                      <a:solidFill>
                        <a:srgbClr val="E95C3D"/>
                      </a:solidFill>
                      <a:prstDash val="solid"/>
                      <a:round/>
                      <a:headEnd len="sm" w="sm" type="none"/>
                      <a:tailEnd len="sm" w="sm" type="none"/>
                    </a:lnT>
                    <a:lnB cap="flat" cmpd="sng" w="12700">
                      <a:solidFill>
                        <a:srgbClr val="E95C3D"/>
                      </a:solidFill>
                      <a:prstDash val="solid"/>
                      <a:round/>
                      <a:headEnd len="sm" w="sm" type="none"/>
                      <a:tailEnd len="sm" w="sm" type="none"/>
                    </a:lnB>
                  </a:tcPr>
                </a:tc>
              </a:tr>
            </a:tbl>
          </a:graphicData>
        </a:graphic>
      </p:graphicFrame>
      <p:sp>
        <p:nvSpPr>
          <p:cNvPr id="64" name="Google Shape;64;p14"/>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2600">
                <a:solidFill>
                  <a:schemeClr val="dk1"/>
                </a:solidFill>
                <a:latin typeface="Plus Jakarta Sans"/>
                <a:ea typeface="Plus Jakarta Sans"/>
                <a:cs typeface="Plus Jakarta Sans"/>
                <a:sym typeface="Plus Jakarta Sans"/>
              </a:rPr>
              <a:t>Antebellum</a:t>
            </a:r>
            <a:endParaRPr b="1" sz="2600">
              <a:solidFill>
                <a:schemeClr val="dk1"/>
              </a:solidFill>
              <a:latin typeface="Plus Jakarta Sans"/>
              <a:ea typeface="Plus Jakarta Sans"/>
              <a:cs typeface="Plus Jakarta Sans"/>
              <a:sym typeface="Plus Jakarta Sans"/>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8" name="Shape 68"/>
        <p:cNvGrpSpPr/>
        <p:nvPr/>
      </p:nvGrpSpPr>
      <p:grpSpPr>
        <a:xfrm>
          <a:off x="0" y="0"/>
          <a:ext cx="0" cy="0"/>
          <a:chOff x="0" y="0"/>
          <a:chExt cx="0" cy="0"/>
        </a:xfrm>
      </p:grpSpPr>
      <p:graphicFrame>
        <p:nvGraphicFramePr>
          <p:cNvPr id="69" name="Google Shape;69;p15"/>
          <p:cNvGraphicFramePr/>
          <p:nvPr/>
        </p:nvGraphicFramePr>
        <p:xfrm>
          <a:off x="0" y="0"/>
          <a:ext cx="3000000" cy="3000000"/>
        </p:xfrm>
        <a:graphic>
          <a:graphicData uri="http://schemas.openxmlformats.org/drawingml/2006/table">
            <a:tbl>
              <a:tblPr bandRow="1" firstRow="1">
                <a:noFill/>
                <a:tableStyleId>{4C0C0B22-AA37-48A7-BE06-FC1090343CE8}</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6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A change made to improve something and make it better or more fair.</a:t>
                      </a:r>
                      <a:endParaRPr sz="1800">
                        <a:latin typeface="Inter"/>
                        <a:ea typeface="Inter"/>
                        <a:cs typeface="Inter"/>
                        <a:sym typeface="Inter"/>
                      </a:endParaRPr>
                    </a:p>
                  </a:txBody>
                  <a:tcPr marT="34300" marB="34300" marR="68600" marL="68600">
                    <a:lnL cap="flat" cmpd="sng" w="12700">
                      <a:solidFill>
                        <a:schemeClr val="dk1"/>
                      </a:solidFill>
                      <a:prstDash val="solid"/>
                      <a:round/>
                      <a:headEnd len="sm" w="sm" type="none"/>
                      <a:tailEnd len="sm" w="sm" type="none"/>
                    </a:lnL>
                    <a:lnR cap="flat" cmpd="sng" w="12700">
                      <a:solidFill>
                        <a:schemeClr val="dk1"/>
                      </a:solidFill>
                      <a:prstDash val="solid"/>
                      <a:round/>
                      <a:headEnd len="sm" w="sm" type="none"/>
                      <a:tailEnd len="sm" w="sm" type="none"/>
                    </a:lnR>
                    <a:lnT cap="flat" cmpd="sng" w="12700">
                      <a:solidFill>
                        <a:schemeClr val="dk1"/>
                      </a:solidFill>
                      <a:prstDash val="solid"/>
                      <a:round/>
                      <a:headEnd len="sm" w="sm" type="none"/>
                      <a:tailEnd len="sm" w="sm" type="none"/>
                    </a:lnT>
                    <a:lnB cap="flat" cmpd="sng" w="12700">
                      <a:solidFill>
                        <a:schemeClr val="dk1"/>
                      </a:solidFill>
                      <a:prstDash val="solid"/>
                      <a:round/>
                      <a:headEnd len="sm" w="sm" type="none"/>
                      <a:tailEnd len="sm" w="sm" type="none"/>
                    </a:lnB>
                  </a:tcPr>
                </a:tc>
                <a:tc>
                  <a:txBody>
                    <a:bodyPr/>
                    <a:lstStyle/>
                    <a:p>
                      <a:pPr indent="0" lvl="0" marL="0" rtl="0" algn="r">
                        <a:spcBef>
                          <a:spcPts val="0"/>
                        </a:spcBef>
                        <a:spcAft>
                          <a:spcPts val="0"/>
                        </a:spcAft>
                        <a:buClr>
                          <a:schemeClr val="dk1"/>
                        </a:buClr>
                        <a:buFont typeface="Arial"/>
                        <a:buNone/>
                      </a:pPr>
                      <a:r>
                        <a:rPr b="1" lang="en" sz="1800">
                          <a:latin typeface="Inter"/>
                          <a:ea typeface="Inter"/>
                          <a:cs typeface="Inter"/>
                          <a:sym typeface="Inter"/>
                        </a:rPr>
                        <a:t>Quote</a:t>
                      </a:r>
                      <a:endParaRPr b="1" sz="1800">
                        <a:latin typeface="Inter"/>
                        <a:ea typeface="Inter"/>
                        <a:cs typeface="Inter"/>
                        <a:sym typeface="Inter"/>
                      </a:endParaRPr>
                    </a:p>
                    <a:p>
                      <a:pPr indent="0" lvl="0" marL="0" rtl="0" algn="r">
                        <a:spcBef>
                          <a:spcPts val="0"/>
                        </a:spcBef>
                        <a:spcAft>
                          <a:spcPts val="0"/>
                        </a:spcAft>
                        <a:buClr>
                          <a:schemeClr val="dk1"/>
                        </a:buClr>
                        <a:buFont typeface="Arial"/>
                        <a:buNone/>
                      </a:pPr>
                      <a:r>
                        <a:t/>
                      </a:r>
                      <a:endParaRPr sz="1700">
                        <a:latin typeface="Inter"/>
                        <a:ea typeface="Inter"/>
                        <a:cs typeface="Inter"/>
                        <a:sym typeface="Inter"/>
                      </a:endParaRPr>
                    </a:p>
                    <a:p>
                      <a:pPr indent="0" lvl="0" marL="0" rtl="0" algn="r">
                        <a:spcBef>
                          <a:spcPts val="0"/>
                        </a:spcBef>
                        <a:spcAft>
                          <a:spcPts val="0"/>
                        </a:spcAft>
                        <a:buClr>
                          <a:schemeClr val="dk1"/>
                        </a:buClr>
                        <a:buFont typeface="Arial"/>
                        <a:buNone/>
                      </a:pPr>
                      <a:r>
                        <a:rPr lang="en" sz="1100">
                          <a:latin typeface="Inter"/>
                          <a:ea typeface="Inter"/>
                          <a:cs typeface="Inter"/>
                          <a:sym typeface="Inter"/>
                        </a:rPr>
                        <a:t>“Gentlemen…I come to present the strong claims of suffering humanity.  I come to place before the Legislature of Massachusetts the condition of the miserable, the desolate, the outcast.  I come as the advocate of helpless, forgotten, insane, and idiotic men and women; of beings sunk to a condition from which the most </a:t>
                      </a:r>
                      <a:r>
                        <a:rPr lang="en" sz="1100">
                          <a:latin typeface="Inter"/>
                          <a:ea typeface="Inter"/>
                          <a:cs typeface="Inter"/>
                          <a:sym typeface="Inter"/>
                        </a:rPr>
                        <a:t>unconcerned would start with real horror; of beings wretched in our prisons, and more wretched in our almshouses.”</a:t>
                      </a:r>
                      <a:endParaRPr sz="1100">
                        <a:latin typeface="Inter"/>
                        <a:ea typeface="Inter"/>
                        <a:cs typeface="Inter"/>
                        <a:sym typeface="Inter"/>
                      </a:endParaRPr>
                    </a:p>
                    <a:p>
                      <a:pPr indent="0" lvl="0" marL="0" rtl="0" algn="r">
                        <a:spcBef>
                          <a:spcPts val="0"/>
                        </a:spcBef>
                        <a:spcAft>
                          <a:spcPts val="0"/>
                        </a:spcAft>
                        <a:buClr>
                          <a:schemeClr val="dk1"/>
                        </a:buClr>
                        <a:buFont typeface="Arial"/>
                        <a:buNone/>
                      </a:pPr>
                      <a:r>
                        <a:rPr i="1" lang="en" sz="1100">
                          <a:latin typeface="Inter"/>
                          <a:ea typeface="Inter"/>
                          <a:cs typeface="Inter"/>
                          <a:sym typeface="Inter"/>
                        </a:rPr>
                        <a:t>Dorothea Dix, Report to the Massachusetts Legislature, Munroe &amp; Francis, 1843</a:t>
                      </a:r>
                      <a:r>
                        <a:rPr lang="en" sz="1700">
                          <a:latin typeface="Inter"/>
                          <a:ea typeface="Inter"/>
                          <a:cs typeface="Inter"/>
                          <a:sym typeface="Inter"/>
                        </a:rPr>
                        <a:t> </a:t>
                      </a:r>
                      <a:r>
                        <a:rPr lang="en" sz="1700">
                          <a:latin typeface="Inter"/>
                          <a:ea typeface="Inter"/>
                          <a:cs typeface="Inter"/>
                          <a:sym typeface="Inter"/>
                        </a:rPr>
                        <a:t>  </a:t>
                      </a:r>
                      <a:endParaRPr sz="1700">
                        <a:latin typeface="Inter"/>
                        <a:ea typeface="Inter"/>
                        <a:cs typeface="Inter"/>
                        <a:sym typeface="Inter"/>
                      </a:endParaRPr>
                    </a:p>
                  </a:txBody>
                  <a:tcPr marT="34300" marB="34300" marR="68600" marL="68600">
                    <a:lnL cap="flat" cmpd="sng" w="12700">
                      <a:solidFill>
                        <a:schemeClr val="dk1"/>
                      </a:solidFill>
                      <a:prstDash val="solid"/>
                      <a:round/>
                      <a:headEnd len="sm" w="sm" type="none"/>
                      <a:tailEnd len="sm" w="sm" type="none"/>
                    </a:lnL>
                  </a:tcPr>
                </a:tc>
              </a:tr>
              <a:tr h="2822650">
                <a:tc>
                  <a:txBody>
                    <a:bodyPr/>
                    <a:lstStyle/>
                    <a:p>
                      <a:pPr indent="0" lvl="0" marL="0" rtl="0" algn="l">
                        <a:spcBef>
                          <a:spcPts val="0"/>
                        </a:spcBef>
                        <a:spcAft>
                          <a:spcPts val="0"/>
                        </a:spcAft>
                        <a:buNone/>
                      </a:pPr>
                      <a:r>
                        <a:t/>
                      </a:r>
                      <a:endParaRPr sz="1800">
                        <a:latin typeface="Inter"/>
                        <a:ea typeface="Inter"/>
                        <a:cs typeface="Inter"/>
                        <a:sym typeface="Inter"/>
                      </a:endParaRPr>
                    </a:p>
                    <a:p>
                      <a:pPr indent="-342900" lvl="0" marL="457200" rtl="0" algn="l">
                        <a:spcBef>
                          <a:spcPts val="0"/>
                        </a:spcBef>
                        <a:spcAft>
                          <a:spcPts val="0"/>
                        </a:spcAft>
                        <a:buClr>
                          <a:srgbClr val="E95C3D"/>
                        </a:buClr>
                        <a:buSzPts val="1800"/>
                        <a:buFont typeface="Inter"/>
                        <a:buChar char="●"/>
                      </a:pPr>
                      <a:r>
                        <a:rPr b="1" lang="en" sz="1800">
                          <a:solidFill>
                            <a:srgbClr val="E95C3D"/>
                          </a:solidFill>
                          <a:latin typeface="Inter"/>
                          <a:ea typeface="Inter"/>
                          <a:cs typeface="Inter"/>
                          <a:sym typeface="Inter"/>
                        </a:rPr>
                        <a:t>Women’s Rights</a:t>
                      </a:r>
                      <a:endParaRPr b="1" sz="1800">
                        <a:solidFill>
                          <a:srgbClr val="E95C3D"/>
                        </a:solidFill>
                        <a:latin typeface="Inter"/>
                        <a:ea typeface="Inter"/>
                        <a:cs typeface="Inter"/>
                        <a:sym typeface="Inter"/>
                      </a:endParaRPr>
                    </a:p>
                    <a:p>
                      <a:pPr indent="-342900" lvl="0" marL="457200" rtl="0" algn="l">
                        <a:spcBef>
                          <a:spcPts val="0"/>
                        </a:spcBef>
                        <a:spcAft>
                          <a:spcPts val="0"/>
                        </a:spcAft>
                        <a:buClr>
                          <a:srgbClr val="E95C3D"/>
                        </a:buClr>
                        <a:buSzPts val="1800"/>
                        <a:buFont typeface="Inter"/>
                        <a:buChar char="●"/>
                      </a:pPr>
                      <a:r>
                        <a:rPr b="1" lang="en" sz="1800">
                          <a:solidFill>
                            <a:srgbClr val="E95C3D"/>
                          </a:solidFill>
                          <a:latin typeface="Inter"/>
                          <a:ea typeface="Inter"/>
                          <a:cs typeface="Inter"/>
                          <a:sym typeface="Inter"/>
                        </a:rPr>
                        <a:t>Abolition</a:t>
                      </a:r>
                      <a:endParaRPr b="1" sz="1800">
                        <a:solidFill>
                          <a:srgbClr val="E95C3D"/>
                        </a:solidFill>
                        <a:latin typeface="Inter"/>
                        <a:ea typeface="Inter"/>
                        <a:cs typeface="Inter"/>
                        <a:sym typeface="Inter"/>
                      </a:endParaRPr>
                    </a:p>
                    <a:p>
                      <a:pPr indent="-342900" lvl="0" marL="457200" rtl="0" algn="l">
                        <a:spcBef>
                          <a:spcPts val="0"/>
                        </a:spcBef>
                        <a:spcAft>
                          <a:spcPts val="0"/>
                        </a:spcAft>
                        <a:buClr>
                          <a:srgbClr val="E95C3D"/>
                        </a:buClr>
                        <a:buSzPts val="1800"/>
                        <a:buFont typeface="Inter"/>
                        <a:buChar char="●"/>
                      </a:pPr>
                      <a:r>
                        <a:rPr b="1" lang="en" sz="1800">
                          <a:solidFill>
                            <a:srgbClr val="E95C3D"/>
                          </a:solidFill>
                          <a:latin typeface="Inter"/>
                          <a:ea typeface="Inter"/>
                          <a:cs typeface="Inter"/>
                          <a:sym typeface="Inter"/>
                        </a:rPr>
                        <a:t>Prisons</a:t>
                      </a:r>
                      <a:endParaRPr b="1" sz="1800">
                        <a:solidFill>
                          <a:srgbClr val="E95C3D"/>
                        </a:solidFill>
                        <a:latin typeface="Inter"/>
                        <a:ea typeface="Inter"/>
                        <a:cs typeface="Inter"/>
                        <a:sym typeface="Inter"/>
                      </a:endParaRPr>
                    </a:p>
                    <a:p>
                      <a:pPr indent="-342900" lvl="0" marL="457200" rtl="0" algn="l">
                        <a:spcBef>
                          <a:spcPts val="0"/>
                        </a:spcBef>
                        <a:spcAft>
                          <a:spcPts val="0"/>
                        </a:spcAft>
                        <a:buClr>
                          <a:srgbClr val="E95C3D"/>
                        </a:buClr>
                        <a:buSzPts val="1800"/>
                        <a:buFont typeface="Inter"/>
                        <a:buChar char="●"/>
                      </a:pPr>
                      <a:r>
                        <a:rPr b="1" lang="en" sz="1800">
                          <a:solidFill>
                            <a:srgbClr val="E95C3D"/>
                          </a:solidFill>
                          <a:latin typeface="Inter"/>
                          <a:ea typeface="Inter"/>
                          <a:cs typeface="Inter"/>
                          <a:sym typeface="Inter"/>
                        </a:rPr>
                        <a:t>Asylums</a:t>
                      </a:r>
                      <a:endParaRPr b="1" sz="1800">
                        <a:solidFill>
                          <a:srgbClr val="E95C3D"/>
                        </a:solidFill>
                        <a:latin typeface="Inter"/>
                        <a:ea typeface="Inter"/>
                        <a:cs typeface="Inter"/>
                        <a:sym typeface="Inter"/>
                      </a:endParaRPr>
                    </a:p>
                    <a:p>
                      <a:pPr indent="-342900" lvl="0" marL="457200" rtl="0" algn="l">
                        <a:spcBef>
                          <a:spcPts val="0"/>
                        </a:spcBef>
                        <a:spcAft>
                          <a:spcPts val="0"/>
                        </a:spcAft>
                        <a:buClr>
                          <a:srgbClr val="E95C3D"/>
                        </a:buClr>
                        <a:buSzPts val="1800"/>
                        <a:buFont typeface="Inter"/>
                        <a:buChar char="●"/>
                      </a:pPr>
                      <a:r>
                        <a:rPr b="1" lang="en" sz="1800">
                          <a:solidFill>
                            <a:srgbClr val="E95C3D"/>
                          </a:solidFill>
                          <a:latin typeface="Inter"/>
                          <a:ea typeface="Inter"/>
                          <a:cs typeface="Inter"/>
                          <a:sym typeface="Inter"/>
                        </a:rPr>
                        <a:t>Education</a:t>
                      </a:r>
                      <a:endParaRPr b="1" sz="1800">
                        <a:solidFill>
                          <a:srgbClr val="E95C3D"/>
                        </a:solidFill>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Examples</a:t>
                      </a:r>
                      <a:endParaRPr b="1" sz="1800">
                        <a:latin typeface="Inter"/>
                        <a:ea typeface="Inter"/>
                        <a:cs typeface="Inter"/>
                        <a:sym typeface="Inter"/>
                      </a:endParaRPr>
                    </a:p>
                  </a:txBody>
                  <a:tcPr marT="34300" marB="34300" marR="68600" marL="68600">
                    <a:lnT cap="flat" cmpd="sng" w="12700">
                      <a:solidFill>
                        <a:schemeClr val="dk1"/>
                      </a:solidFill>
                      <a:prstDash val="solid"/>
                      <a:round/>
                      <a:headEnd len="sm" w="sm" type="none"/>
                      <a:tailEnd len="sm" w="sm" type="none"/>
                    </a:lnT>
                  </a:tcPr>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t/>
                      </a:r>
                      <a:endParaRPr b="1" sz="1800">
                        <a:solidFill>
                          <a:srgbClr val="E95C3D"/>
                        </a:solidFill>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t/>
                      </a:r>
                      <a:endParaRPr b="1"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r>
            </a:tbl>
          </a:graphicData>
        </a:graphic>
      </p:graphicFrame>
      <p:sp>
        <p:nvSpPr>
          <p:cNvPr id="70" name="Google Shape;70;p15"/>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Reform</a:t>
            </a:r>
            <a:endParaRPr b="1" sz="3200">
              <a:solidFill>
                <a:schemeClr val="dk1"/>
              </a:solidFill>
              <a:latin typeface="Plus Jakarta Sans"/>
              <a:ea typeface="Plus Jakarta Sans"/>
              <a:cs typeface="Plus Jakarta Sans"/>
              <a:sym typeface="Plus Jakarta Sans"/>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graphicFrame>
        <p:nvGraphicFramePr>
          <p:cNvPr id="75" name="Google Shape;75;p16"/>
          <p:cNvGraphicFramePr/>
          <p:nvPr/>
        </p:nvGraphicFramePr>
        <p:xfrm>
          <a:off x="0" y="0"/>
          <a:ext cx="3000000" cy="3000000"/>
        </p:xfrm>
        <a:graphic>
          <a:graphicData uri="http://schemas.openxmlformats.org/drawingml/2006/table">
            <a:tbl>
              <a:tblPr bandRow="1" firstRow="1">
                <a:noFill/>
                <a:tableStyleId>{4C0C0B22-AA37-48A7-BE06-FC1090343CE8}</a:tableStyleId>
              </a:tblPr>
              <a:tblGrid>
                <a:gridCol w="4572000"/>
                <a:gridCol w="4572000"/>
              </a:tblGrid>
              <a:tr h="2320850">
                <a:tc>
                  <a:txBody>
                    <a:bodyPr/>
                    <a:lstStyle/>
                    <a:p>
                      <a:pPr indent="0" lvl="0" marL="0" rtl="0" algn="l">
                        <a:spcBef>
                          <a:spcPts val="0"/>
                        </a:spcBef>
                        <a:spcAft>
                          <a:spcPts val="0"/>
                        </a:spcAft>
                        <a:buNone/>
                      </a:pPr>
                      <a:r>
                        <a:rPr b="1" lang="en" sz="1800">
                          <a:latin typeface="Inter"/>
                          <a:ea typeface="Inter"/>
                          <a:cs typeface="Inter"/>
                          <a:sym typeface="Inter"/>
                        </a:rPr>
                        <a:t>Definition </a:t>
                      </a:r>
                      <a:endParaRPr b="1"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Clr>
                          <a:schemeClr val="dk1"/>
                        </a:buClr>
                        <a:buFont typeface="Arial"/>
                        <a:buNone/>
                      </a:pPr>
                      <a:r>
                        <a:rPr lang="en" sz="1800">
                          <a:latin typeface="Inter"/>
                          <a:ea typeface="Inter"/>
                          <a:cs typeface="Inter"/>
                          <a:sym typeface="Inter"/>
                        </a:rPr>
                        <a:t>The right to vote in elections and help choose leaders or make decisions about laws.</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0" marR="0" rtl="0" algn="r">
                        <a:spcBef>
                          <a:spcPts val="0"/>
                        </a:spcBef>
                        <a:spcAft>
                          <a:spcPts val="0"/>
                        </a:spcAft>
                        <a:buNone/>
                      </a:pPr>
                      <a:r>
                        <a:t/>
                      </a:r>
                      <a:endParaRPr sz="1100">
                        <a:latin typeface="Inter"/>
                        <a:ea typeface="Inter"/>
                        <a:cs typeface="Inter"/>
                        <a:sym typeface="Inter"/>
                      </a:endParaRPr>
                    </a:p>
                    <a:p>
                      <a:pPr indent="0" lvl="0" marL="0" marR="0" rtl="0" algn="r">
                        <a:spcBef>
                          <a:spcPts val="0"/>
                        </a:spcBef>
                        <a:spcAft>
                          <a:spcPts val="0"/>
                        </a:spcAft>
                        <a:buNone/>
                      </a:pPr>
                      <a:r>
                        <a:rPr lang="en" sz="1300">
                          <a:latin typeface="Inter"/>
                          <a:ea typeface="Inter"/>
                          <a:cs typeface="Inter"/>
                          <a:sym typeface="Inter"/>
                        </a:rPr>
                        <a:t>“When I look at human beings as moral beings, all distinction in sex sinks to insignificance and nothingness; for I believe it regulates rights and responsibilities no more than the color of the skin or the eyes.  My doctrine then is, that whatever it is morally right for man to do, it is morally right for woman to do.”</a:t>
                      </a:r>
                      <a:endParaRPr sz="1300">
                        <a:latin typeface="Inter"/>
                        <a:ea typeface="Inter"/>
                        <a:cs typeface="Inter"/>
                        <a:sym typeface="Inter"/>
                      </a:endParaRPr>
                    </a:p>
                    <a:p>
                      <a:pPr indent="0" lvl="0" marL="0" marR="0" rtl="0" algn="r">
                        <a:spcBef>
                          <a:spcPts val="0"/>
                        </a:spcBef>
                        <a:spcAft>
                          <a:spcPts val="0"/>
                        </a:spcAft>
                        <a:buNone/>
                      </a:pPr>
                      <a:r>
                        <a:rPr lang="en" sz="1300">
                          <a:latin typeface="Inter"/>
                          <a:ea typeface="Inter"/>
                          <a:cs typeface="Inter"/>
                          <a:sym typeface="Inter"/>
                        </a:rPr>
                        <a:t>Angelina Grimke on Women’s Rights, </a:t>
                      </a:r>
                      <a:r>
                        <a:rPr i="1" lang="en" sz="1300">
                          <a:latin typeface="Inter"/>
                          <a:ea typeface="Inter"/>
                          <a:cs typeface="Inter"/>
                          <a:sym typeface="Inter"/>
                        </a:rPr>
                        <a:t>The Liberator</a:t>
                      </a:r>
                      <a:r>
                        <a:rPr lang="en" sz="1300">
                          <a:latin typeface="Inter"/>
                          <a:ea typeface="Inter"/>
                          <a:cs typeface="Inter"/>
                          <a:sym typeface="Inter"/>
                        </a:rPr>
                        <a:t>, August 2, 1837</a:t>
                      </a:r>
                      <a:endParaRPr sz="13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rgbClr val="E95C3D"/>
                        </a:buClr>
                        <a:buSzPts val="1800"/>
                        <a:buFont typeface="Inter"/>
                        <a:buChar char="●"/>
                      </a:pPr>
                      <a:r>
                        <a:rPr b="1" lang="en" sz="1800">
                          <a:solidFill>
                            <a:srgbClr val="E95C3D"/>
                          </a:solidFill>
                          <a:latin typeface="Inter"/>
                          <a:ea typeface="Inter"/>
                          <a:cs typeface="Inter"/>
                          <a:sym typeface="Inter"/>
                        </a:rPr>
                        <a:t>Women</a:t>
                      </a:r>
                      <a:endParaRPr b="1" sz="1800">
                        <a:solidFill>
                          <a:srgbClr val="E95C3D"/>
                        </a:solidFill>
                        <a:latin typeface="Inter"/>
                        <a:ea typeface="Inter"/>
                        <a:cs typeface="Inter"/>
                        <a:sym typeface="Inter"/>
                      </a:endParaRPr>
                    </a:p>
                    <a:p>
                      <a:pPr indent="0" lvl="0" marL="457200" rtl="0" algn="l">
                        <a:spcBef>
                          <a:spcPts val="0"/>
                        </a:spcBef>
                        <a:spcAft>
                          <a:spcPts val="0"/>
                        </a:spcAft>
                        <a:buNone/>
                      </a:pPr>
                      <a:r>
                        <a:t/>
                      </a:r>
                      <a:endParaRPr b="1" sz="1800">
                        <a:solidFill>
                          <a:srgbClr val="E95C3D"/>
                        </a:solidFill>
                        <a:latin typeface="Inter"/>
                        <a:ea typeface="Inter"/>
                        <a:cs typeface="Inter"/>
                        <a:sym typeface="Inter"/>
                      </a:endParaRPr>
                    </a:p>
                    <a:p>
                      <a:pPr indent="0" lvl="0" marL="457200" rtl="0" algn="l">
                        <a:spcBef>
                          <a:spcPts val="0"/>
                        </a:spcBef>
                        <a:spcAft>
                          <a:spcPts val="0"/>
                        </a:spcAft>
                        <a:buNone/>
                      </a:pPr>
                      <a:r>
                        <a:t/>
                      </a:r>
                      <a:endParaRPr b="1" sz="1800">
                        <a:solidFill>
                          <a:srgbClr val="E95C3D"/>
                        </a:solidFill>
                        <a:latin typeface="Inter"/>
                        <a:ea typeface="Inter"/>
                        <a:cs typeface="Inter"/>
                        <a:sym typeface="Inter"/>
                      </a:endParaRPr>
                    </a:p>
                    <a:p>
                      <a:pPr indent="-342900" lvl="0" marL="457200" rtl="0" algn="l">
                        <a:spcBef>
                          <a:spcPts val="0"/>
                        </a:spcBef>
                        <a:spcAft>
                          <a:spcPts val="0"/>
                        </a:spcAft>
                        <a:buClr>
                          <a:srgbClr val="E95C3D"/>
                        </a:buClr>
                        <a:buSzPts val="1800"/>
                        <a:buFont typeface="Inter"/>
                        <a:buChar char="●"/>
                      </a:pPr>
                      <a:r>
                        <a:rPr b="1" lang="en" sz="1800">
                          <a:solidFill>
                            <a:srgbClr val="E95C3D"/>
                          </a:solidFill>
                          <a:latin typeface="Inter"/>
                          <a:ea typeface="Inter"/>
                          <a:cs typeface="Inter"/>
                          <a:sym typeface="Inter"/>
                        </a:rPr>
                        <a:t>African Americans</a:t>
                      </a:r>
                      <a:endParaRPr b="1" sz="1800">
                        <a:solidFill>
                          <a:srgbClr val="E95C3D"/>
                        </a:solidFill>
                        <a:latin typeface="Inter"/>
                        <a:ea typeface="Inter"/>
                        <a:cs typeface="Inter"/>
                        <a:sym typeface="Inter"/>
                      </a:endParaRPr>
                    </a:p>
                    <a:p>
                      <a:pPr indent="0" lvl="0" marL="457200" rtl="0" algn="l">
                        <a:spcBef>
                          <a:spcPts val="0"/>
                        </a:spcBef>
                        <a:spcAft>
                          <a:spcPts val="0"/>
                        </a:spcAft>
                        <a:buNone/>
                      </a:pPr>
                      <a:r>
                        <a:t/>
                      </a:r>
                      <a:endParaRPr b="1" sz="1800">
                        <a:solidFill>
                          <a:srgbClr val="E95C3D"/>
                        </a:solidFill>
                        <a:latin typeface="Inter"/>
                        <a:ea typeface="Inter"/>
                        <a:cs typeface="Inter"/>
                        <a:sym typeface="Inter"/>
                      </a:endParaRPr>
                    </a:p>
                    <a:p>
                      <a:pPr indent="0" lvl="0" marL="457200" rtl="0" algn="l">
                        <a:spcBef>
                          <a:spcPts val="0"/>
                        </a:spcBef>
                        <a:spcAft>
                          <a:spcPts val="0"/>
                        </a:spcAft>
                        <a:buNone/>
                      </a:pPr>
                      <a:r>
                        <a:t/>
                      </a:r>
                      <a:endParaRPr b="1" sz="1800">
                        <a:solidFill>
                          <a:srgbClr val="E95C3D"/>
                        </a:solidFill>
                        <a:latin typeface="Inter"/>
                        <a:ea typeface="Inter"/>
                        <a:cs typeface="Inter"/>
                        <a:sym typeface="Inter"/>
                      </a:endParaRPr>
                    </a:p>
                    <a:p>
                      <a:pPr indent="-342900" lvl="0" marL="457200" rtl="0" algn="l">
                        <a:spcBef>
                          <a:spcPts val="0"/>
                        </a:spcBef>
                        <a:spcAft>
                          <a:spcPts val="0"/>
                        </a:spcAft>
                        <a:buClr>
                          <a:srgbClr val="E95C3D"/>
                        </a:buClr>
                        <a:buSzPts val="1800"/>
                        <a:buFont typeface="Inter"/>
                        <a:buChar char="●"/>
                      </a:pPr>
                      <a:r>
                        <a:rPr b="1" lang="en" sz="1800">
                          <a:solidFill>
                            <a:srgbClr val="E95C3D"/>
                          </a:solidFill>
                          <a:latin typeface="Inter"/>
                          <a:ea typeface="Inter"/>
                          <a:cs typeface="Inter"/>
                          <a:sym typeface="Inter"/>
                        </a:rPr>
                        <a:t>Native Americans</a:t>
                      </a:r>
                      <a:endParaRPr b="1" sz="1800">
                        <a:solidFill>
                          <a:srgbClr val="E95C3D"/>
                        </a:solidFill>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Examples</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Illustration</a:t>
                      </a:r>
                      <a:endParaRPr b="1" sz="1800">
                        <a:latin typeface="Inter"/>
                        <a:ea typeface="Inter"/>
                        <a:cs typeface="Inter"/>
                        <a:sym typeface="Inter"/>
                      </a:endParaRPr>
                    </a:p>
                  </a:txBody>
                  <a:tcPr marT="34300" marB="34300" marR="68600" marL="68600"/>
                </a:tc>
              </a:tr>
            </a:tbl>
          </a:graphicData>
        </a:graphic>
      </p:graphicFrame>
      <p:sp>
        <p:nvSpPr>
          <p:cNvPr id="76" name="Google Shape;76;p16"/>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ctr" bIns="34275" lIns="68575" spcFirstLastPara="1" rIns="68575" wrap="square" tIns="34275">
            <a:noAutofit/>
          </a:bodyPr>
          <a:lstStyle/>
          <a:p>
            <a:pPr indent="0" lvl="0" marL="0" marR="0" rtl="0" algn="ctr">
              <a:spcBef>
                <a:spcPts val="0"/>
              </a:spcBef>
              <a:spcAft>
                <a:spcPts val="0"/>
              </a:spcAft>
              <a:buNone/>
            </a:pPr>
            <a:r>
              <a:rPr b="1" lang="en" sz="2300">
                <a:solidFill>
                  <a:schemeClr val="dk1"/>
                </a:solidFill>
                <a:latin typeface="Plus Jakarta Sans"/>
                <a:ea typeface="Plus Jakarta Sans"/>
                <a:cs typeface="Plus Jakarta Sans"/>
                <a:sym typeface="Plus Jakarta Sans"/>
              </a:rPr>
              <a:t>Suffrage</a:t>
            </a:r>
            <a:endParaRPr b="1" sz="2300">
              <a:solidFill>
                <a:schemeClr val="dk1"/>
              </a:solidFill>
              <a:latin typeface="Plus Jakarta Sans"/>
              <a:ea typeface="Plus Jakarta Sans"/>
              <a:cs typeface="Plus Jakarta Sans"/>
              <a:sym typeface="Plus Jakarta Sans"/>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0" name="Shape 80"/>
        <p:cNvGrpSpPr/>
        <p:nvPr/>
      </p:nvGrpSpPr>
      <p:grpSpPr>
        <a:xfrm>
          <a:off x="0" y="0"/>
          <a:ext cx="0" cy="0"/>
          <a:chOff x="0" y="0"/>
          <a:chExt cx="0" cy="0"/>
        </a:xfrm>
      </p:grpSpPr>
      <p:graphicFrame>
        <p:nvGraphicFramePr>
          <p:cNvPr id="81" name="Google Shape;81;p17"/>
          <p:cNvGraphicFramePr/>
          <p:nvPr/>
        </p:nvGraphicFramePr>
        <p:xfrm>
          <a:off x="0" y="0"/>
          <a:ext cx="3000000" cy="3000000"/>
        </p:xfrm>
        <a:graphic>
          <a:graphicData uri="http://schemas.openxmlformats.org/drawingml/2006/table">
            <a:tbl>
              <a:tblPr bandRow="1" firstRow="1">
                <a:noFill/>
                <a:tableStyleId>{4C0C0B22-AA37-48A7-BE06-FC1090343CE8}</a:tableStyleId>
              </a:tblPr>
              <a:tblGrid>
                <a:gridCol w="4572000"/>
                <a:gridCol w="4572000"/>
              </a:tblGrid>
              <a:tr h="2320850">
                <a:tc>
                  <a:txBody>
                    <a:bodyPr/>
                    <a:lstStyle/>
                    <a:p>
                      <a:pPr indent="0" lvl="0" marL="0" rtl="0" algn="l">
                        <a:spcBef>
                          <a:spcPts val="0"/>
                        </a:spcBef>
                        <a:spcAft>
                          <a:spcPts val="0"/>
                        </a:spcAft>
                        <a:buClr>
                          <a:schemeClr val="dk1"/>
                        </a:buClr>
                        <a:buSzPts val="1100"/>
                        <a:buFont typeface="Arial"/>
                        <a:buNone/>
                      </a:pPr>
                      <a:r>
                        <a:rPr b="1" lang="en" sz="1800">
                          <a:latin typeface="Inter"/>
                          <a:ea typeface="Inter"/>
                          <a:cs typeface="Inter"/>
                          <a:sym typeface="Inter"/>
                        </a:rPr>
                        <a:t>Definition </a:t>
                      </a:r>
                      <a:endParaRPr sz="1800">
                        <a:latin typeface="Inter"/>
                        <a:ea typeface="Inter"/>
                        <a:cs typeface="Inter"/>
                        <a:sym typeface="Inter"/>
                      </a:endParaRPr>
                    </a:p>
                    <a:p>
                      <a:pPr indent="0" lvl="0" marL="0" rtl="0" algn="l">
                        <a:spcBef>
                          <a:spcPts val="0"/>
                        </a:spcBef>
                        <a:spcAft>
                          <a:spcPts val="0"/>
                        </a:spcAft>
                        <a:buNone/>
                      </a:pPr>
                      <a:r>
                        <a:t/>
                      </a:r>
                      <a:endParaRPr sz="1800">
                        <a:latin typeface="Inter"/>
                        <a:ea typeface="Inter"/>
                        <a:cs typeface="Inter"/>
                        <a:sym typeface="Inter"/>
                      </a:endParaRPr>
                    </a:p>
                    <a:p>
                      <a:pPr indent="0" lvl="0" marL="0" rtl="0" algn="ctr">
                        <a:spcBef>
                          <a:spcPts val="0"/>
                        </a:spcBef>
                        <a:spcAft>
                          <a:spcPts val="0"/>
                        </a:spcAft>
                        <a:buNone/>
                      </a:pPr>
                      <a:r>
                        <a:rPr lang="en" sz="1800">
                          <a:latin typeface="Inter"/>
                          <a:ea typeface="Inter"/>
                          <a:cs typeface="Inter"/>
                          <a:sym typeface="Inter"/>
                        </a:rPr>
                        <a:t>A Christian religious movement beginning in the late 1700s and early 1800s in the United States.</a:t>
                      </a:r>
                      <a:endParaRPr sz="1800">
                        <a:latin typeface="Inter"/>
                        <a:ea typeface="Inter"/>
                        <a:cs typeface="Inter"/>
                        <a:sym typeface="Inter"/>
                      </a:endParaRPr>
                    </a:p>
                  </a:txBody>
                  <a:tcPr marT="34300" marB="34300" marR="68600" marL="68600"/>
                </a:tc>
                <a:tc>
                  <a:txBody>
                    <a:bodyPr/>
                    <a:lstStyle/>
                    <a:p>
                      <a:pPr indent="0" lvl="0" marL="0" rtl="0" algn="r">
                        <a:spcBef>
                          <a:spcPts val="0"/>
                        </a:spcBef>
                        <a:spcAft>
                          <a:spcPts val="0"/>
                        </a:spcAft>
                        <a:buNone/>
                      </a:pPr>
                      <a:r>
                        <a:rPr b="1" lang="en" sz="1800">
                          <a:latin typeface="Inter"/>
                          <a:ea typeface="Inter"/>
                          <a:cs typeface="Inter"/>
                          <a:sym typeface="Inter"/>
                        </a:rPr>
                        <a:t>Quote</a:t>
                      </a:r>
                      <a:endParaRPr b="1" sz="1800">
                        <a:latin typeface="Inter"/>
                        <a:ea typeface="Inter"/>
                        <a:cs typeface="Inter"/>
                        <a:sym typeface="Inter"/>
                      </a:endParaRPr>
                    </a:p>
                    <a:p>
                      <a:pPr indent="0" lvl="0" marL="457200" rtl="0" algn="r">
                        <a:spcBef>
                          <a:spcPts val="0"/>
                        </a:spcBef>
                        <a:spcAft>
                          <a:spcPts val="0"/>
                        </a:spcAft>
                        <a:buNone/>
                      </a:pPr>
                      <a:r>
                        <a:rPr lang="en" sz="1200">
                          <a:latin typeface="Inter"/>
                          <a:ea typeface="Inter"/>
                          <a:cs typeface="Inter"/>
                          <a:sym typeface="Inter"/>
                        </a:rPr>
                        <a:t>“The meeting was protracted for weeks.  Ministers of almost all denominations flocked in from far and near.  The meeting was kept up by night and day.  Thousands heard of the might work, and came on foot, on horseback, in carriages and wagons…From this camp-meeting…the news spread through all the Churches, and through all the land…”</a:t>
                      </a:r>
                      <a:endParaRPr sz="1200">
                        <a:latin typeface="Inter"/>
                        <a:ea typeface="Inter"/>
                        <a:cs typeface="Inter"/>
                        <a:sym typeface="Inter"/>
                      </a:endParaRPr>
                    </a:p>
                    <a:p>
                      <a:pPr indent="0" lvl="0" marL="457200" rtl="0" algn="r">
                        <a:spcBef>
                          <a:spcPts val="0"/>
                        </a:spcBef>
                        <a:spcAft>
                          <a:spcPts val="0"/>
                        </a:spcAft>
                        <a:buNone/>
                      </a:pPr>
                      <a:r>
                        <a:rPr i="1" lang="en" sz="1200">
                          <a:latin typeface="Inter"/>
                          <a:ea typeface="Inter"/>
                          <a:cs typeface="Inter"/>
                          <a:sym typeface="Inter"/>
                        </a:rPr>
                        <a:t>Autobiography of Peter Cartwright:  The Backwoods Preacher</a:t>
                      </a:r>
                      <a:r>
                        <a:rPr lang="en" sz="1200">
                          <a:latin typeface="Inter"/>
                          <a:ea typeface="Inter"/>
                          <a:cs typeface="Inter"/>
                          <a:sym typeface="Inter"/>
                        </a:rPr>
                        <a:t>, 1801</a:t>
                      </a:r>
                      <a:endParaRPr sz="12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txBody>
                  <a:tcPr marT="34300" marB="34300" marR="68600" marL="68600"/>
                </a:tc>
              </a:tr>
              <a:tr h="2822650">
                <a:tc>
                  <a:txBody>
                    <a:bodyPr/>
                    <a:lstStyle/>
                    <a:p>
                      <a:pPr indent="-342900" lvl="0" marL="457200" rtl="0" algn="l">
                        <a:spcBef>
                          <a:spcPts val="0"/>
                        </a:spcBef>
                        <a:spcAft>
                          <a:spcPts val="0"/>
                        </a:spcAft>
                        <a:buClr>
                          <a:srgbClr val="E95C3D"/>
                        </a:buClr>
                        <a:buSzPts val="1800"/>
                        <a:buFont typeface="Inter"/>
                        <a:buChar char="●"/>
                      </a:pPr>
                      <a:r>
                        <a:rPr b="1" lang="en" sz="1800">
                          <a:solidFill>
                            <a:srgbClr val="E95C3D"/>
                          </a:solidFill>
                          <a:latin typeface="Inter"/>
                          <a:ea typeface="Inter"/>
                          <a:cs typeface="Inter"/>
                          <a:sym typeface="Inter"/>
                        </a:rPr>
                        <a:t>Tent Revivals</a:t>
                      </a:r>
                      <a:endParaRPr b="1" sz="1800">
                        <a:solidFill>
                          <a:srgbClr val="E95C3D"/>
                        </a:solidFill>
                        <a:latin typeface="Inter"/>
                        <a:ea typeface="Inter"/>
                        <a:cs typeface="Inter"/>
                        <a:sym typeface="Inter"/>
                      </a:endParaRPr>
                    </a:p>
                    <a:p>
                      <a:pPr indent="0" lvl="0" marL="457200" rtl="0" algn="l">
                        <a:spcBef>
                          <a:spcPts val="0"/>
                        </a:spcBef>
                        <a:spcAft>
                          <a:spcPts val="0"/>
                        </a:spcAft>
                        <a:buNone/>
                      </a:pPr>
                      <a:r>
                        <a:t/>
                      </a:r>
                      <a:endParaRPr b="1" sz="1800">
                        <a:solidFill>
                          <a:srgbClr val="E95C3D"/>
                        </a:solidFill>
                        <a:latin typeface="Inter"/>
                        <a:ea typeface="Inter"/>
                        <a:cs typeface="Inter"/>
                        <a:sym typeface="Inter"/>
                      </a:endParaRPr>
                    </a:p>
                    <a:p>
                      <a:pPr indent="-342900" lvl="0" marL="457200" rtl="0" algn="l">
                        <a:spcBef>
                          <a:spcPts val="0"/>
                        </a:spcBef>
                        <a:spcAft>
                          <a:spcPts val="0"/>
                        </a:spcAft>
                        <a:buClr>
                          <a:srgbClr val="E95C3D"/>
                        </a:buClr>
                        <a:buSzPts val="1800"/>
                        <a:buFont typeface="Inter"/>
                        <a:buChar char="●"/>
                      </a:pPr>
                      <a:r>
                        <a:rPr b="1" lang="en" sz="1800">
                          <a:solidFill>
                            <a:srgbClr val="E95C3D"/>
                          </a:solidFill>
                          <a:latin typeface="Inter"/>
                          <a:ea typeface="Inter"/>
                          <a:cs typeface="Inter"/>
                          <a:sym typeface="Inter"/>
                        </a:rPr>
                        <a:t>Lay Preaching</a:t>
                      </a:r>
                      <a:endParaRPr b="1" sz="1800">
                        <a:solidFill>
                          <a:srgbClr val="E95C3D"/>
                        </a:solidFill>
                        <a:latin typeface="Inter"/>
                        <a:ea typeface="Inter"/>
                        <a:cs typeface="Inter"/>
                        <a:sym typeface="Inter"/>
                      </a:endParaRPr>
                    </a:p>
                    <a:p>
                      <a:pPr indent="0" lvl="0" marL="0" rtl="0" algn="l">
                        <a:spcBef>
                          <a:spcPts val="0"/>
                        </a:spcBef>
                        <a:spcAft>
                          <a:spcPts val="0"/>
                        </a:spcAft>
                        <a:buNone/>
                      </a:pPr>
                      <a:r>
                        <a:t/>
                      </a:r>
                      <a:endParaRPr b="1" sz="1800">
                        <a:solidFill>
                          <a:srgbClr val="E95C3D"/>
                        </a:solidFill>
                        <a:latin typeface="Inter"/>
                        <a:ea typeface="Inter"/>
                        <a:cs typeface="Inter"/>
                        <a:sym typeface="Inter"/>
                      </a:endParaRPr>
                    </a:p>
                    <a:p>
                      <a:pPr indent="-342900" lvl="0" marL="457200" rtl="0" algn="l">
                        <a:spcBef>
                          <a:spcPts val="0"/>
                        </a:spcBef>
                        <a:spcAft>
                          <a:spcPts val="0"/>
                        </a:spcAft>
                        <a:buClr>
                          <a:srgbClr val="E95C3D"/>
                        </a:buClr>
                        <a:buSzPts val="1800"/>
                        <a:buFont typeface="Inter"/>
                        <a:buChar char="●"/>
                      </a:pPr>
                      <a:r>
                        <a:rPr b="1" lang="en" sz="1800">
                          <a:solidFill>
                            <a:srgbClr val="E95C3D"/>
                          </a:solidFill>
                          <a:latin typeface="Inter"/>
                          <a:ea typeface="Inter"/>
                          <a:cs typeface="Inter"/>
                          <a:sym typeface="Inter"/>
                        </a:rPr>
                        <a:t>Direct Connection to God</a:t>
                      </a:r>
                      <a:endParaRPr b="1" sz="1800">
                        <a:solidFill>
                          <a:srgbClr val="E95C3D"/>
                        </a:solidFill>
                        <a:latin typeface="Inter"/>
                        <a:ea typeface="Inter"/>
                        <a:cs typeface="Inter"/>
                        <a:sym typeface="Inter"/>
                      </a:endParaRPr>
                    </a:p>
                    <a:p>
                      <a:pPr indent="0" lvl="0" marL="0" rtl="0" algn="l">
                        <a:spcBef>
                          <a:spcPts val="0"/>
                        </a:spcBef>
                        <a:spcAft>
                          <a:spcPts val="0"/>
                        </a:spcAft>
                        <a:buNone/>
                      </a:pPr>
                      <a:r>
                        <a:t/>
                      </a:r>
                      <a:endParaRPr b="1" sz="1800">
                        <a:latin typeface="Inter"/>
                        <a:ea typeface="Inter"/>
                        <a:cs typeface="Inter"/>
                        <a:sym typeface="Inter"/>
                      </a:endParaRPr>
                    </a:p>
                    <a:p>
                      <a:pPr indent="0" lvl="0" marL="0" rtl="0" algn="l">
                        <a:spcBef>
                          <a:spcPts val="0"/>
                        </a:spcBef>
                        <a:spcAft>
                          <a:spcPts val="0"/>
                        </a:spcAft>
                        <a:buNone/>
                      </a:pPr>
                      <a:r>
                        <a:t/>
                      </a:r>
                      <a:endParaRPr b="1"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Characteristics/</a:t>
                      </a:r>
                      <a:endParaRPr b="1" sz="1800">
                        <a:latin typeface="Inter"/>
                        <a:ea typeface="Inter"/>
                        <a:cs typeface="Inter"/>
                        <a:sym typeface="Inter"/>
                      </a:endParaRPr>
                    </a:p>
                    <a:p>
                      <a:pPr indent="0" lvl="0" marL="0" rtl="0" algn="l">
                        <a:spcBef>
                          <a:spcPts val="0"/>
                        </a:spcBef>
                        <a:spcAft>
                          <a:spcPts val="0"/>
                        </a:spcAft>
                        <a:buNone/>
                      </a:pPr>
                      <a:r>
                        <a:rPr b="1" lang="en" sz="1800">
                          <a:latin typeface="Inter"/>
                          <a:ea typeface="Inter"/>
                          <a:cs typeface="Inter"/>
                          <a:sym typeface="Inter"/>
                        </a:rPr>
                        <a:t>Examples</a:t>
                      </a:r>
                      <a:endParaRPr b="1" sz="1800">
                        <a:latin typeface="Inter"/>
                        <a:ea typeface="Inter"/>
                        <a:cs typeface="Inter"/>
                        <a:sym typeface="Inter"/>
                      </a:endParaRPr>
                    </a:p>
                  </a:txBody>
                  <a:tcPr marT="34300" marB="34300" marR="68600" marL="68600"/>
                </a:tc>
                <a:tc>
                  <a:txBody>
                    <a:bodyPr/>
                    <a:lstStyle/>
                    <a:p>
                      <a:pPr indent="0" lvl="0" marL="0" marR="0" rtl="0" algn="l">
                        <a:spcBef>
                          <a:spcPts val="0"/>
                        </a:spcBef>
                        <a:spcAft>
                          <a:spcPts val="0"/>
                        </a:spcAft>
                        <a:buNone/>
                      </a:pPr>
                      <a:r>
                        <a:t/>
                      </a:r>
                      <a:endParaRPr sz="1100">
                        <a:latin typeface="Inter"/>
                        <a:ea typeface="Inter"/>
                        <a:cs typeface="Inter"/>
                        <a:sym typeface="Inter"/>
                      </a:endParaRPr>
                    </a:p>
                    <a:p>
                      <a:pPr indent="0" lvl="0" marL="0" marR="0" rtl="0" algn="l">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t/>
                      </a:r>
                      <a:endParaRPr sz="1800">
                        <a:latin typeface="Inter"/>
                        <a:ea typeface="Inter"/>
                        <a:cs typeface="Inter"/>
                        <a:sym typeface="Inter"/>
                      </a:endParaRPr>
                    </a:p>
                    <a:p>
                      <a:pPr indent="0" lvl="0" marL="0" marR="0" rtl="0" algn="r">
                        <a:spcBef>
                          <a:spcPts val="0"/>
                        </a:spcBef>
                        <a:spcAft>
                          <a:spcPts val="0"/>
                        </a:spcAft>
                        <a:buNone/>
                      </a:pPr>
                      <a:r>
                        <a:rPr b="1" lang="en" sz="1800">
                          <a:solidFill>
                            <a:srgbClr val="E95C3D"/>
                          </a:solidFill>
                          <a:latin typeface="Inter"/>
                          <a:ea typeface="Inter"/>
                          <a:cs typeface="Inter"/>
                          <a:sym typeface="Inter"/>
                        </a:rPr>
                        <a:t>How did the Second Great Awakening encourage people to work for social change?</a:t>
                      </a:r>
                      <a:endParaRPr b="1" sz="1800">
                        <a:solidFill>
                          <a:srgbClr val="E95C3D"/>
                        </a:solidFill>
                        <a:latin typeface="Inter"/>
                        <a:ea typeface="Inter"/>
                        <a:cs typeface="Inter"/>
                        <a:sym typeface="Inter"/>
                      </a:endParaRPr>
                    </a:p>
                    <a:p>
                      <a:pPr indent="0" lvl="0" marL="0" marR="0" rtl="0" algn="l">
                        <a:spcBef>
                          <a:spcPts val="0"/>
                        </a:spcBef>
                        <a:spcAft>
                          <a:spcPts val="0"/>
                        </a:spcAft>
                        <a:buNone/>
                      </a:pPr>
                      <a:r>
                        <a:rPr b="1" lang="en" sz="1800">
                          <a:latin typeface="Inter"/>
                          <a:ea typeface="Inter"/>
                          <a:cs typeface="Inter"/>
                          <a:sym typeface="Inter"/>
                        </a:rPr>
                        <a:t> </a:t>
                      </a:r>
                      <a:endParaRPr b="1" sz="1800">
                        <a:latin typeface="Inter"/>
                        <a:ea typeface="Inter"/>
                        <a:cs typeface="Inter"/>
                        <a:sym typeface="Inter"/>
                      </a:endParaRPr>
                    </a:p>
                    <a:p>
                      <a:pPr indent="0" lvl="0" marL="0" marR="0" rtl="0" algn="r">
                        <a:spcBef>
                          <a:spcPts val="0"/>
                        </a:spcBef>
                        <a:spcAft>
                          <a:spcPts val="0"/>
                        </a:spcAft>
                        <a:buNone/>
                      </a:pPr>
                      <a:r>
                        <a:rPr b="1" lang="en" sz="1800">
                          <a:latin typeface="Inter"/>
                          <a:ea typeface="Inter"/>
                          <a:cs typeface="Inter"/>
                          <a:sym typeface="Inter"/>
                        </a:rPr>
                        <a:t>Q</a:t>
                      </a:r>
                      <a:r>
                        <a:rPr b="1" lang="en" sz="1800">
                          <a:latin typeface="Inter"/>
                          <a:ea typeface="Inter"/>
                          <a:cs typeface="Inter"/>
                          <a:sym typeface="Inter"/>
                        </a:rPr>
                        <a:t>uestion</a:t>
                      </a:r>
                      <a:endParaRPr b="1" sz="1800">
                        <a:latin typeface="Inter"/>
                        <a:ea typeface="Inter"/>
                        <a:cs typeface="Inter"/>
                        <a:sym typeface="Inter"/>
                      </a:endParaRPr>
                    </a:p>
                  </a:txBody>
                  <a:tcPr marT="34300" marB="34300" marR="68600" marL="68600"/>
                </a:tc>
              </a:tr>
            </a:tbl>
          </a:graphicData>
        </a:graphic>
      </p:graphicFrame>
      <p:sp>
        <p:nvSpPr>
          <p:cNvPr id="82" name="Google Shape;82;p17"/>
          <p:cNvSpPr txBox="1"/>
          <p:nvPr/>
        </p:nvSpPr>
        <p:spPr>
          <a:xfrm>
            <a:off x="2926080" y="1965960"/>
            <a:ext cx="3218700" cy="992400"/>
          </a:xfrm>
          <a:prstGeom prst="rect">
            <a:avLst/>
          </a:prstGeom>
          <a:solidFill>
            <a:schemeClr val="lt1"/>
          </a:solidFill>
          <a:ln cap="flat" cmpd="sng" w="12700">
            <a:solidFill>
              <a:schemeClr val="dk1"/>
            </a:solidFill>
            <a:prstDash val="solid"/>
            <a:miter lim="800000"/>
            <a:headEnd len="sm" w="sm" type="none"/>
            <a:tailEnd len="sm" w="sm" type="none"/>
          </a:ln>
        </p:spPr>
        <p:txBody>
          <a:bodyPr anchorCtr="0" anchor="t" bIns="34275" lIns="68575" spcFirstLastPara="1" rIns="68575" wrap="square" tIns="34275">
            <a:noAutofit/>
          </a:bodyPr>
          <a:lstStyle/>
          <a:p>
            <a:pPr indent="0" lvl="0" marL="0" marR="0" rtl="0" algn="ctr">
              <a:spcBef>
                <a:spcPts val="0"/>
              </a:spcBef>
              <a:spcAft>
                <a:spcPts val="0"/>
              </a:spcAft>
              <a:buNone/>
            </a:pPr>
            <a:r>
              <a:rPr b="1" lang="en" sz="3200">
                <a:solidFill>
                  <a:schemeClr val="dk1"/>
                </a:solidFill>
                <a:latin typeface="Plus Jakarta Sans"/>
                <a:ea typeface="Plus Jakarta Sans"/>
                <a:cs typeface="Plus Jakarta Sans"/>
                <a:sym typeface="Plus Jakarta Sans"/>
              </a:rPr>
              <a:t>Second Great Awakening</a:t>
            </a:r>
            <a:endParaRPr b="1" sz="3200">
              <a:solidFill>
                <a:schemeClr val="dk1"/>
              </a:solidFill>
              <a:latin typeface="Plus Jakarta Sans"/>
              <a:ea typeface="Plus Jakarta Sans"/>
              <a:cs typeface="Plus Jakarta Sans"/>
              <a:sym typeface="Plus Jakarta Sans"/>
            </a:endParaRPr>
          </a:p>
          <a:p>
            <a:pPr indent="0" lvl="0" marL="0" marR="0" rtl="0" algn="l">
              <a:spcBef>
                <a:spcPts val="0"/>
              </a:spcBef>
              <a:spcAft>
                <a:spcPts val="0"/>
              </a:spcAft>
              <a:buNone/>
            </a:pPr>
            <a:r>
              <a:rPr lang="en" sz="1300">
                <a:solidFill>
                  <a:schemeClr val="dk1"/>
                </a:solidFill>
                <a:latin typeface="Calibri"/>
                <a:ea typeface="Calibri"/>
                <a:cs typeface="Calibri"/>
                <a:sym typeface="Calibri"/>
              </a:rPr>
              <a:t>--------------------------------------------------------</a:t>
            </a:r>
            <a:endParaRPr sz="1000"/>
          </a:p>
          <a:p>
            <a:pPr indent="0" lvl="0" marL="0" marR="0" rtl="0" algn="ctr">
              <a:spcBef>
                <a:spcPts val="0"/>
              </a:spcBef>
              <a:spcAft>
                <a:spcPts val="0"/>
              </a:spcAft>
              <a:buNone/>
            </a:pPr>
            <a:r>
              <a:rPr lang="en" sz="1300">
                <a:solidFill>
                  <a:schemeClr val="dk1"/>
                </a:solidFill>
                <a:latin typeface="Inter"/>
                <a:ea typeface="Inter"/>
                <a:cs typeface="Inter"/>
                <a:sym typeface="Inter"/>
              </a:rPr>
              <a:t>My understanding: 4   3  2  1</a:t>
            </a:r>
            <a:endParaRPr sz="1300">
              <a:solidFill>
                <a:schemeClr val="dk1"/>
              </a:solidFill>
              <a:latin typeface="Inter"/>
              <a:ea typeface="Inter"/>
              <a:cs typeface="Inter"/>
              <a:sym typeface="Inte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